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66" r:id="rId8"/>
    <p:sldId id="268" r:id="rId9"/>
    <p:sldId id="260" r:id="rId10"/>
    <p:sldId id="261" r:id="rId11"/>
    <p:sldId id="262" r:id="rId12"/>
    <p:sldId id="263" r:id="rId13"/>
    <p:sldId id="264" r:id="rId14"/>
    <p:sldId id="267" r:id="rId15"/>
    <p:sldId id="2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AFA"/>
    <a:srgbClr val="64788B"/>
    <a:srgbClr val="D0D3E3"/>
    <a:srgbClr val="CC9900"/>
    <a:srgbClr val="2A5F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6A8875-5609-49E7-8D34-098ECEACF74D}" v="1" dt="2023-05-04T08:21:30.452"/>
    <p1510:client id="{05F6DE35-BA63-42A0-8D7A-215CE7218686}" v="16" dt="2023-05-10T09:38:35.0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89" d="100"/>
          <a:sy n="89" d="100"/>
        </p:scale>
        <p:origin x="1434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Wray" userId="d4e7f8c2-a64c-401f-9149-376740b8b3de" providerId="ADAL" clId="{056A8875-5609-49E7-8D34-098ECEACF74D}"/>
    <pc:docChg chg="undo custSel modSld">
      <pc:chgData name="Charlotte Wray" userId="d4e7f8c2-a64c-401f-9149-376740b8b3de" providerId="ADAL" clId="{056A8875-5609-49E7-8D34-098ECEACF74D}" dt="2023-05-04T12:50:29.871" v="103" actId="20577"/>
      <pc:docMkLst>
        <pc:docMk/>
      </pc:docMkLst>
      <pc:sldChg chg="addSp delSp modSp mod">
        <pc:chgData name="Charlotte Wray" userId="d4e7f8c2-a64c-401f-9149-376740b8b3de" providerId="ADAL" clId="{056A8875-5609-49E7-8D34-098ECEACF74D}" dt="2023-05-04T08:20:36.429" v="14" actId="1076"/>
        <pc:sldMkLst>
          <pc:docMk/>
          <pc:sldMk cId="992799118" sldId="260"/>
        </pc:sldMkLst>
        <pc:graphicFrameChg chg="mod">
          <ac:chgData name="Charlotte Wray" userId="d4e7f8c2-a64c-401f-9149-376740b8b3de" providerId="ADAL" clId="{056A8875-5609-49E7-8D34-098ECEACF74D}" dt="2023-05-04T08:19:10.203" v="0" actId="1076"/>
          <ac:graphicFrameMkLst>
            <pc:docMk/>
            <pc:sldMk cId="992799118" sldId="260"/>
            <ac:graphicFrameMk id="6" creationId="{5C7301BD-33F9-3F4E-8B41-99C32FA3E015}"/>
          </ac:graphicFrameMkLst>
        </pc:graphicFrameChg>
        <pc:picChg chg="mod">
          <ac:chgData name="Charlotte Wray" userId="d4e7f8c2-a64c-401f-9149-376740b8b3de" providerId="ADAL" clId="{056A8875-5609-49E7-8D34-098ECEACF74D}" dt="2023-05-04T08:19:12.135" v="1" actId="1076"/>
          <ac:picMkLst>
            <pc:docMk/>
            <pc:sldMk cId="992799118" sldId="260"/>
            <ac:picMk id="4" creationId="{971EF7EA-DBCB-5669-49E0-77BE0EC921B1}"/>
          </ac:picMkLst>
        </pc:picChg>
        <pc:picChg chg="mod">
          <ac:chgData name="Charlotte Wray" userId="d4e7f8c2-a64c-401f-9149-376740b8b3de" providerId="ADAL" clId="{056A8875-5609-49E7-8D34-098ECEACF74D}" dt="2023-05-04T08:19:22.574" v="5" actId="1076"/>
          <ac:picMkLst>
            <pc:docMk/>
            <pc:sldMk cId="992799118" sldId="260"/>
            <ac:picMk id="9" creationId="{8C143DDE-3FDA-B96B-0992-9294BD4CB984}"/>
          </ac:picMkLst>
        </pc:picChg>
        <pc:picChg chg="mod">
          <ac:chgData name="Charlotte Wray" userId="d4e7f8c2-a64c-401f-9149-376740b8b3de" providerId="ADAL" clId="{056A8875-5609-49E7-8D34-098ECEACF74D}" dt="2023-05-04T08:19:17.316" v="4" actId="1076"/>
          <ac:picMkLst>
            <pc:docMk/>
            <pc:sldMk cId="992799118" sldId="260"/>
            <ac:picMk id="11" creationId="{BC6B3879-4375-30BB-C054-8598265BDBAE}"/>
          </ac:picMkLst>
        </pc:picChg>
        <pc:picChg chg="add mod">
          <ac:chgData name="Charlotte Wray" userId="d4e7f8c2-a64c-401f-9149-376740b8b3de" providerId="ADAL" clId="{056A8875-5609-49E7-8D34-098ECEACF74D}" dt="2023-05-04T08:20:36.429" v="14" actId="1076"/>
          <ac:picMkLst>
            <pc:docMk/>
            <pc:sldMk cId="992799118" sldId="260"/>
            <ac:picMk id="13" creationId="{B8BC488A-31C0-5F59-2CB0-DA9CD1AABE22}"/>
          </ac:picMkLst>
        </pc:picChg>
        <pc:picChg chg="del mod">
          <ac:chgData name="Charlotte Wray" userId="d4e7f8c2-a64c-401f-9149-376740b8b3de" providerId="ADAL" clId="{056A8875-5609-49E7-8D34-098ECEACF74D}" dt="2023-05-04T08:20:21.870" v="7" actId="478"/>
          <ac:picMkLst>
            <pc:docMk/>
            <pc:sldMk cId="992799118" sldId="260"/>
            <ac:picMk id="15" creationId="{DE8D5BE9-AF92-C307-68AC-44DDCF143484}"/>
          </ac:picMkLst>
        </pc:picChg>
      </pc:sldChg>
      <pc:sldChg chg="addSp delSp modSp mod">
        <pc:chgData name="Charlotte Wray" userId="d4e7f8c2-a64c-401f-9149-376740b8b3de" providerId="ADAL" clId="{056A8875-5609-49E7-8D34-098ECEACF74D}" dt="2023-05-04T12:49:40.112" v="74" actId="478"/>
        <pc:sldMkLst>
          <pc:docMk/>
          <pc:sldMk cId="2842230963" sldId="262"/>
        </pc:sldMkLst>
        <pc:spChg chg="mod">
          <ac:chgData name="Charlotte Wray" userId="d4e7f8c2-a64c-401f-9149-376740b8b3de" providerId="ADAL" clId="{056A8875-5609-49E7-8D34-098ECEACF74D}" dt="2023-05-04T12:40:47.842" v="57" actId="20577"/>
          <ac:spMkLst>
            <pc:docMk/>
            <pc:sldMk cId="2842230963" sldId="262"/>
            <ac:spMk id="8" creationId="{EB98B225-BCD1-788D-982A-42DBD8BC62A5}"/>
          </ac:spMkLst>
        </pc:spChg>
        <pc:spChg chg="del">
          <ac:chgData name="Charlotte Wray" userId="d4e7f8c2-a64c-401f-9149-376740b8b3de" providerId="ADAL" clId="{056A8875-5609-49E7-8D34-098ECEACF74D}" dt="2023-05-04T12:49:30.798" v="71" actId="478"/>
          <ac:spMkLst>
            <pc:docMk/>
            <pc:sldMk cId="2842230963" sldId="262"/>
            <ac:spMk id="10" creationId="{3386E50C-511D-94E0-0246-4ABA7A32A3DB}"/>
          </ac:spMkLst>
        </pc:spChg>
        <pc:spChg chg="del">
          <ac:chgData name="Charlotte Wray" userId="d4e7f8c2-a64c-401f-9149-376740b8b3de" providerId="ADAL" clId="{056A8875-5609-49E7-8D34-098ECEACF74D}" dt="2023-05-04T12:49:33.079" v="72" actId="478"/>
          <ac:spMkLst>
            <pc:docMk/>
            <pc:sldMk cId="2842230963" sldId="262"/>
            <ac:spMk id="19" creationId="{6F397639-949D-5E99-F534-576A9663F689}"/>
          </ac:spMkLst>
        </pc:spChg>
        <pc:spChg chg="del mod">
          <ac:chgData name="Charlotte Wray" userId="d4e7f8c2-a64c-401f-9149-376740b8b3de" providerId="ADAL" clId="{056A8875-5609-49E7-8D34-098ECEACF74D}" dt="2023-05-04T12:49:40.112" v="74" actId="478"/>
          <ac:spMkLst>
            <pc:docMk/>
            <pc:sldMk cId="2842230963" sldId="262"/>
            <ac:spMk id="21" creationId="{F27C33E9-6F65-0503-5446-C24761F356A2}"/>
          </ac:spMkLst>
        </pc:spChg>
        <pc:graphicFrameChg chg="mod modGraphic">
          <ac:chgData name="Charlotte Wray" userId="d4e7f8c2-a64c-401f-9149-376740b8b3de" providerId="ADAL" clId="{056A8875-5609-49E7-8D34-098ECEACF74D}" dt="2023-05-04T12:43:20.283" v="64" actId="14100"/>
          <ac:graphicFrameMkLst>
            <pc:docMk/>
            <pc:sldMk cId="2842230963" sldId="262"/>
            <ac:graphicFrameMk id="6" creationId="{DFE4C0DA-1A02-8525-7B31-DB44ED720DAA}"/>
          </ac:graphicFrameMkLst>
        </pc:graphicFrameChg>
        <pc:picChg chg="mod">
          <ac:chgData name="Charlotte Wray" userId="d4e7f8c2-a64c-401f-9149-376740b8b3de" providerId="ADAL" clId="{056A8875-5609-49E7-8D34-098ECEACF74D}" dt="2023-05-04T12:43:20.283" v="64" actId="14100"/>
          <ac:picMkLst>
            <pc:docMk/>
            <pc:sldMk cId="2842230963" sldId="262"/>
            <ac:picMk id="7" creationId="{C5FEE6E1-E05C-FF27-47B2-477FA5228335}"/>
          </ac:picMkLst>
        </pc:picChg>
        <pc:picChg chg="add del mod">
          <ac:chgData name="Charlotte Wray" userId="d4e7f8c2-a64c-401f-9149-376740b8b3de" providerId="ADAL" clId="{056A8875-5609-49E7-8D34-098ECEACF74D}" dt="2023-05-04T12:43:20.676" v="65" actId="22"/>
          <ac:picMkLst>
            <pc:docMk/>
            <pc:sldMk cId="2842230963" sldId="262"/>
            <ac:picMk id="9" creationId="{5112FA8C-CD46-373D-3AEC-9C0C8FC27E43}"/>
          </ac:picMkLst>
        </pc:picChg>
        <pc:picChg chg="add mod">
          <ac:chgData name="Charlotte Wray" userId="d4e7f8c2-a64c-401f-9149-376740b8b3de" providerId="ADAL" clId="{056A8875-5609-49E7-8D34-098ECEACF74D}" dt="2023-05-04T12:43:39.986" v="70" actId="1076"/>
          <ac:picMkLst>
            <pc:docMk/>
            <pc:sldMk cId="2842230963" sldId="262"/>
            <ac:picMk id="12" creationId="{3897CD3C-921B-AE26-70EF-CDCABF4CC00D}"/>
          </ac:picMkLst>
        </pc:picChg>
      </pc:sldChg>
      <pc:sldChg chg="addSp delSp modSp mod">
        <pc:chgData name="Charlotte Wray" userId="d4e7f8c2-a64c-401f-9149-376740b8b3de" providerId="ADAL" clId="{056A8875-5609-49E7-8D34-098ECEACF74D}" dt="2023-05-04T12:39:05.016" v="52" actId="478"/>
        <pc:sldMkLst>
          <pc:docMk/>
          <pc:sldMk cId="2403745221" sldId="263"/>
        </pc:sldMkLst>
        <pc:spChg chg="mod">
          <ac:chgData name="Charlotte Wray" userId="d4e7f8c2-a64c-401f-9149-376740b8b3de" providerId="ADAL" clId="{056A8875-5609-49E7-8D34-098ECEACF74D}" dt="2023-05-04T08:21:18.457" v="24" actId="20577"/>
          <ac:spMkLst>
            <pc:docMk/>
            <pc:sldMk cId="2403745221" sldId="263"/>
            <ac:spMk id="10" creationId="{D042453D-BEC9-84DF-1A00-FD1397DE04A3}"/>
          </ac:spMkLst>
        </pc:spChg>
        <pc:spChg chg="mod">
          <ac:chgData name="Charlotte Wray" userId="d4e7f8c2-a64c-401f-9149-376740b8b3de" providerId="ADAL" clId="{056A8875-5609-49E7-8D34-098ECEACF74D}" dt="2023-05-04T08:24:36.886" v="43" actId="20577"/>
          <ac:spMkLst>
            <pc:docMk/>
            <pc:sldMk cId="2403745221" sldId="263"/>
            <ac:spMk id="21" creationId="{2E62D595-400B-BC1A-CA2C-EB01DF01A35E}"/>
          </ac:spMkLst>
        </pc:spChg>
        <pc:spChg chg="del">
          <ac:chgData name="Charlotte Wray" userId="d4e7f8c2-a64c-401f-9149-376740b8b3de" providerId="ADAL" clId="{056A8875-5609-49E7-8D34-098ECEACF74D}" dt="2023-05-04T12:39:05.016" v="52" actId="478"/>
          <ac:spMkLst>
            <pc:docMk/>
            <pc:sldMk cId="2403745221" sldId="263"/>
            <ac:spMk id="25" creationId="{49EB4D64-6FE4-F9B8-BA9F-6FD14246DCEF}"/>
          </ac:spMkLst>
        </pc:spChg>
        <pc:picChg chg="add mod">
          <ac:chgData name="Charlotte Wray" userId="d4e7f8c2-a64c-401f-9149-376740b8b3de" providerId="ADAL" clId="{056A8875-5609-49E7-8D34-098ECEACF74D}" dt="2023-05-04T08:21:35.539" v="27" actId="14100"/>
          <ac:picMkLst>
            <pc:docMk/>
            <pc:sldMk cId="2403745221" sldId="263"/>
            <ac:picMk id="9" creationId="{06006C2E-B916-A6DF-5763-F322A2CB3400}"/>
          </ac:picMkLst>
        </pc:picChg>
        <pc:picChg chg="add mod">
          <ac:chgData name="Charlotte Wray" userId="d4e7f8c2-a64c-401f-9149-376740b8b3de" providerId="ADAL" clId="{056A8875-5609-49E7-8D34-098ECEACF74D}" dt="2023-05-04T08:24:46.941" v="48" actId="1076"/>
          <ac:picMkLst>
            <pc:docMk/>
            <pc:sldMk cId="2403745221" sldId="263"/>
            <ac:picMk id="12" creationId="{47FBE555-8EFC-A1F0-64AB-2AD30749C2AF}"/>
          </ac:picMkLst>
        </pc:picChg>
      </pc:sldChg>
      <pc:sldChg chg="modSp mod">
        <pc:chgData name="Charlotte Wray" userId="d4e7f8c2-a64c-401f-9149-376740b8b3de" providerId="ADAL" clId="{056A8875-5609-49E7-8D34-098ECEACF74D}" dt="2023-05-04T12:50:29.871" v="103" actId="20577"/>
        <pc:sldMkLst>
          <pc:docMk/>
          <pc:sldMk cId="2946140230" sldId="267"/>
        </pc:sldMkLst>
        <pc:spChg chg="mod">
          <ac:chgData name="Charlotte Wray" userId="d4e7f8c2-a64c-401f-9149-376740b8b3de" providerId="ADAL" clId="{056A8875-5609-49E7-8D34-098ECEACF74D}" dt="2023-05-04T12:50:29.871" v="103" actId="20577"/>
          <ac:spMkLst>
            <pc:docMk/>
            <pc:sldMk cId="2946140230" sldId="267"/>
            <ac:spMk id="7" creationId="{1BD3057F-6F91-9B3C-CC06-71AA44F33F17}"/>
          </ac:spMkLst>
        </pc:spChg>
      </pc:sldChg>
      <pc:sldChg chg="addSp delSp modSp mod">
        <pc:chgData name="Charlotte Wray" userId="d4e7f8c2-a64c-401f-9149-376740b8b3de" providerId="ADAL" clId="{056A8875-5609-49E7-8D34-098ECEACF74D}" dt="2023-05-04T08:28:36.278" v="51" actId="1076"/>
        <pc:sldMkLst>
          <pc:docMk/>
          <pc:sldMk cId="1760738236" sldId="268"/>
        </pc:sldMkLst>
        <pc:spChg chg="mod">
          <ac:chgData name="Charlotte Wray" userId="d4e7f8c2-a64c-401f-9149-376740b8b3de" providerId="ADAL" clId="{056A8875-5609-49E7-8D34-098ECEACF74D}" dt="2023-05-04T08:22:37.089" v="35" actId="20577"/>
          <ac:spMkLst>
            <pc:docMk/>
            <pc:sldMk cId="1760738236" sldId="268"/>
            <ac:spMk id="13" creationId="{83BD0D7C-B5F6-A316-06E1-293D61A6FEFF}"/>
          </ac:spMkLst>
        </pc:spChg>
        <pc:picChg chg="add mod">
          <ac:chgData name="Charlotte Wray" userId="d4e7f8c2-a64c-401f-9149-376740b8b3de" providerId="ADAL" clId="{056A8875-5609-49E7-8D34-098ECEACF74D}" dt="2023-05-04T08:28:36.278" v="51" actId="1076"/>
          <ac:picMkLst>
            <pc:docMk/>
            <pc:sldMk cId="1760738236" sldId="268"/>
            <ac:picMk id="11" creationId="{3C538C5B-BFC4-09DC-50D6-1AC5B342E816}"/>
          </ac:picMkLst>
        </pc:picChg>
        <pc:picChg chg="del">
          <ac:chgData name="Charlotte Wray" userId="d4e7f8c2-a64c-401f-9149-376740b8b3de" providerId="ADAL" clId="{056A8875-5609-49E7-8D34-098ECEACF74D}" dt="2023-05-04T08:22:38.770" v="36" actId="478"/>
          <ac:picMkLst>
            <pc:docMk/>
            <pc:sldMk cId="1760738236" sldId="268"/>
            <ac:picMk id="14" creationId="{5B40CC25-8BAC-E670-0FD3-58E44F271A6D}"/>
          </ac:picMkLst>
        </pc:picChg>
      </pc:sldChg>
    </pc:docChg>
  </pc:docChgLst>
  <pc:docChgLst>
    <pc:chgData name="Charlotte Wray" userId="S::cwray@exmoor-nationalpark.gov.uk::d4e7f8c2-a64c-401f-9149-376740b8b3de" providerId="AD" clId="Web-{05F6DE35-BA63-42A0-8D7A-215CE7218686}"/>
    <pc:docChg chg="modSld">
      <pc:chgData name="Charlotte Wray" userId="S::cwray@exmoor-nationalpark.gov.uk::d4e7f8c2-a64c-401f-9149-376740b8b3de" providerId="AD" clId="Web-{05F6DE35-BA63-42A0-8D7A-215CE7218686}" dt="2023-05-10T09:38:35.049" v="11" actId="20577"/>
      <pc:docMkLst>
        <pc:docMk/>
      </pc:docMkLst>
      <pc:sldChg chg="modSp">
        <pc:chgData name="Charlotte Wray" userId="S::cwray@exmoor-nationalpark.gov.uk::d4e7f8c2-a64c-401f-9149-376740b8b3de" providerId="AD" clId="Web-{05F6DE35-BA63-42A0-8D7A-215CE7218686}" dt="2023-05-10T09:37:27.216" v="2" actId="1076"/>
        <pc:sldMkLst>
          <pc:docMk/>
          <pc:sldMk cId="992799118" sldId="260"/>
        </pc:sldMkLst>
        <pc:graphicFrameChg chg="mod">
          <ac:chgData name="Charlotte Wray" userId="S::cwray@exmoor-nationalpark.gov.uk::d4e7f8c2-a64c-401f-9149-376740b8b3de" providerId="AD" clId="Web-{05F6DE35-BA63-42A0-8D7A-215CE7218686}" dt="2023-05-10T09:37:19.341" v="0" actId="1076"/>
          <ac:graphicFrameMkLst>
            <pc:docMk/>
            <pc:sldMk cId="992799118" sldId="260"/>
            <ac:graphicFrameMk id="6" creationId="{5C7301BD-33F9-3F4E-8B41-99C32FA3E015}"/>
          </ac:graphicFrameMkLst>
        </pc:graphicFrameChg>
        <pc:picChg chg="mod">
          <ac:chgData name="Charlotte Wray" userId="S::cwray@exmoor-nationalpark.gov.uk::d4e7f8c2-a64c-401f-9149-376740b8b3de" providerId="AD" clId="Web-{05F6DE35-BA63-42A0-8D7A-215CE7218686}" dt="2023-05-10T09:37:24.107" v="1" actId="1076"/>
          <ac:picMkLst>
            <pc:docMk/>
            <pc:sldMk cId="992799118" sldId="260"/>
            <ac:picMk id="4" creationId="{971EF7EA-DBCB-5669-49E0-77BE0EC921B1}"/>
          </ac:picMkLst>
        </pc:picChg>
        <pc:picChg chg="mod">
          <ac:chgData name="Charlotte Wray" userId="S::cwray@exmoor-nationalpark.gov.uk::d4e7f8c2-a64c-401f-9149-376740b8b3de" providerId="AD" clId="Web-{05F6DE35-BA63-42A0-8D7A-215CE7218686}" dt="2023-05-10T09:37:27.216" v="2" actId="1076"/>
          <ac:picMkLst>
            <pc:docMk/>
            <pc:sldMk cId="992799118" sldId="260"/>
            <ac:picMk id="9" creationId="{8C143DDE-3FDA-B96B-0992-9294BD4CB984}"/>
          </ac:picMkLst>
        </pc:picChg>
      </pc:sldChg>
      <pc:sldChg chg="modSp">
        <pc:chgData name="Charlotte Wray" userId="S::cwray@exmoor-nationalpark.gov.uk::d4e7f8c2-a64c-401f-9149-376740b8b3de" providerId="AD" clId="Web-{05F6DE35-BA63-42A0-8D7A-215CE7218686}" dt="2023-05-10T09:38:35.049" v="11" actId="20577"/>
        <pc:sldMkLst>
          <pc:docMk/>
          <pc:sldMk cId="1332700951" sldId="265"/>
        </pc:sldMkLst>
        <pc:spChg chg="mod">
          <ac:chgData name="Charlotte Wray" userId="S::cwray@exmoor-nationalpark.gov.uk::d4e7f8c2-a64c-401f-9149-376740b8b3de" providerId="AD" clId="Web-{05F6DE35-BA63-42A0-8D7A-215CE7218686}" dt="2023-05-10T09:38:35.049" v="11" actId="20577"/>
          <ac:spMkLst>
            <pc:docMk/>
            <pc:sldMk cId="1332700951" sldId="265"/>
            <ac:spMk id="4" creationId="{91990741-D7F9-8B88-1F09-D157B3B34FBC}"/>
          </ac:spMkLst>
        </pc:spChg>
      </pc:sldChg>
      <pc:sldChg chg="modSp">
        <pc:chgData name="Charlotte Wray" userId="S::cwray@exmoor-nationalpark.gov.uk::d4e7f8c2-a64c-401f-9149-376740b8b3de" providerId="AD" clId="Web-{05F6DE35-BA63-42A0-8D7A-215CE7218686}" dt="2023-05-10T09:37:58.937" v="8" actId="20577"/>
        <pc:sldMkLst>
          <pc:docMk/>
          <pc:sldMk cId="2946140230" sldId="267"/>
        </pc:sldMkLst>
        <pc:spChg chg="mod">
          <ac:chgData name="Charlotte Wray" userId="S::cwray@exmoor-nationalpark.gov.uk::d4e7f8c2-a64c-401f-9149-376740b8b3de" providerId="AD" clId="Web-{05F6DE35-BA63-42A0-8D7A-215CE7218686}" dt="2023-05-10T09:37:58.937" v="8" actId="20577"/>
          <ac:spMkLst>
            <pc:docMk/>
            <pc:sldMk cId="2946140230" sldId="267"/>
            <ac:spMk id="7" creationId="{1BD3057F-6F91-9B3C-CC06-71AA44F33F1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356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551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953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519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147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109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367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986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63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718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119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415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Document 13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95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2127E2-B97F-1035-117D-CCC7EB4D8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712" y="640080"/>
            <a:ext cx="6801978" cy="55788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45427" y="282205"/>
            <a:ext cx="6069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4800" dirty="0" err="1">
                <a:latin typeface="Arial" panose="020B0604020202020204" pitchFamily="34" charset="0"/>
                <a:cs typeface="Arial" panose="020B0604020202020204" pitchFamily="34" charset="0"/>
              </a:rPr>
              <a:t>Simonsbath</a:t>
            </a:r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 and Wheal Eliza Story</a:t>
            </a:r>
          </a:p>
        </p:txBody>
      </p:sp>
      <p:pic>
        <p:nvPicPr>
          <p:cNvPr id="4" name="Picture 5" descr="Area of moorland with a stream in the foreground rising upwards towards a blue sky in the distance.">
            <a:extLst>
              <a:ext uri="{FF2B5EF4-FFF2-40B4-BE49-F238E27FC236}">
                <a16:creationId xmlns:a16="http://schemas.microsoft.com/office/drawing/2014/main" id="{54C2AF41-356A-9C50-09A4-6ACFE85363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3335380"/>
            <a:ext cx="4318561" cy="32413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391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1FC037-C9C6-DD75-A5DC-83DEE79FFD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36" y="138556"/>
            <a:ext cx="8870950" cy="1420650"/>
          </a:xfrm>
        </p:spPr>
        <p:txBody>
          <a:bodyPr>
            <a:no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Most of all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Simonsbath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and Wheal Eliza is a place where I can enjoy 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time outdoors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Area of moorland with a stream in the foreground rising upwards towards a blue sky in the distance.">
            <a:extLst>
              <a:ext uri="{FF2B5EF4-FFF2-40B4-BE49-F238E27FC236}">
                <a16:creationId xmlns:a16="http://schemas.microsoft.com/office/drawing/2014/main" id="{09134C58-4DBD-5E5C-0D38-DD99649DDA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970" y="1127638"/>
            <a:ext cx="7450059" cy="5591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1058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BB1112-876D-17D0-477F-975E10972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E956AC3-2548-1CC7-439E-13E051835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Some additional information for my visit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D3057F-6F91-9B3C-CC06-71AA44F33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This Sensory Story starts from the Exmoor National Park pay and display car park at Ashcombe TA24 7SH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This car park has public toilets </a:t>
            </a:r>
          </a:p>
          <a:p>
            <a:r>
              <a:rPr lang="en-GB" sz="2400" dirty="0">
                <a:latin typeface="Arial"/>
                <a:cs typeface="Arial"/>
              </a:rPr>
              <a:t>There is a pub and tea room close to the car park</a:t>
            </a:r>
          </a:p>
        </p:txBody>
      </p:sp>
    </p:spTree>
    <p:extLst>
      <p:ext uri="{BB962C8B-B14F-4D97-AF65-F5344CB8AC3E}">
        <p14:creationId xmlns:p14="http://schemas.microsoft.com/office/powerpoint/2010/main" val="2946140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Document 13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95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2127E2-B97F-1035-117D-CCC7EB4D8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712" y="640080"/>
            <a:ext cx="6801978" cy="55788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45427" y="282205"/>
            <a:ext cx="6069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4800" dirty="0" err="1">
                <a:latin typeface="Arial" panose="020B0604020202020204" pitchFamily="34" charset="0"/>
                <a:cs typeface="Arial" panose="020B0604020202020204" pitchFamily="34" charset="0"/>
              </a:rPr>
              <a:t>Simonsbath</a:t>
            </a:r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 and Wheal Eliza Story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990741-D7F9-8B88-1F09-D157B3B34FBC}"/>
              </a:ext>
            </a:extLst>
          </p:cNvPr>
          <p:cNvSpPr txBox="1"/>
          <p:nvPr/>
        </p:nvSpPr>
        <p:spPr>
          <a:xfrm>
            <a:off x="8072757" y="5812165"/>
            <a:ext cx="394420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dirty="0"/>
              <a:t>Produced For Exmoor National Park by Access &amp; Inclusion UK 2023</a:t>
            </a:r>
          </a:p>
          <a:p>
            <a:pPr algn="ctr"/>
            <a:r>
              <a:rPr lang="en-GB" dirty="0"/>
              <a:t>www.accessandinclusion.com</a:t>
            </a:r>
            <a:endParaRPr lang="en-GB" dirty="0">
              <a:cs typeface="Calibri"/>
            </a:endParaRPr>
          </a:p>
          <a:p>
            <a:endParaRPr lang="en-GB" dirty="0"/>
          </a:p>
        </p:txBody>
      </p:sp>
      <p:pic>
        <p:nvPicPr>
          <p:cNvPr id="5" name="Picture 5" descr="Area of moorland with a stream in the foreground rising upwards towards a blue sky in the distance.">
            <a:extLst>
              <a:ext uri="{FF2B5EF4-FFF2-40B4-BE49-F238E27FC236}">
                <a16:creationId xmlns:a16="http://schemas.microsoft.com/office/drawing/2014/main" id="{4124DA0D-34AA-225C-CD9F-6B33F63118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3335380"/>
            <a:ext cx="4318561" cy="32413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2700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93" y="163463"/>
            <a:ext cx="8954675" cy="5658410"/>
          </a:xfrm>
        </p:spPr>
        <p:txBody>
          <a:bodyPr>
            <a:noAutofit/>
          </a:bodyPr>
          <a:lstStyle/>
          <a:p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Simonsbath</a:t>
            </a:r>
            <a:r>
              <a:rPr lang="en-GB" sz="28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Wheal Eliza </a:t>
            </a:r>
            <a: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an outdoor area with a walk along the river to an old </a:t>
            </a:r>
            <a:r>
              <a:rPr lang="en-GB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mineworks</a:t>
            </a:r>
            <a: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ruined cottage</a:t>
            </a: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means it is a place where I can spend time in the countryside</a:t>
            </a: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042218-6A11-373E-86B6-6693694E5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pic>
        <p:nvPicPr>
          <p:cNvPr id="3" name="Picture 3" descr="Large trunk of a fallen tree covered in moss in the foreground with grass in the background and hills in the far distance beneath a blue sky with grey and white clouds.">
            <a:extLst>
              <a:ext uri="{FF2B5EF4-FFF2-40B4-BE49-F238E27FC236}">
                <a16:creationId xmlns:a16="http://schemas.microsoft.com/office/drawing/2014/main" id="{4BDC6BB7-4386-2057-BCFC-D66EC3B73D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080" y="2024455"/>
            <a:ext cx="6222030" cy="46700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5027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48CCD2-E623-1DFE-4F48-CA6F42686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84" y="932845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When I arrive to visit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Simonsbath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and Wheal Eliza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 might see: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790" y="729227"/>
            <a:ext cx="1551936" cy="1162454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072536"/>
              </p:ext>
            </p:extLst>
          </p:nvPr>
        </p:nvGraphicFramePr>
        <p:xfrm>
          <a:off x="207383" y="1689101"/>
          <a:ext cx="11827160" cy="5026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3580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913580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513468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5134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171053A-3248-0E9A-2AD8-F05FA78F0580}"/>
              </a:ext>
            </a:extLst>
          </p:cNvPr>
          <p:cNvSpPr txBox="1"/>
          <p:nvPr/>
        </p:nvSpPr>
        <p:spPr>
          <a:xfrm>
            <a:off x="616138" y="1676527"/>
            <a:ext cx="1613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car park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F843FC-F509-2025-C089-F1A5EE7B6B27}"/>
              </a:ext>
            </a:extLst>
          </p:cNvPr>
          <p:cNvSpPr txBox="1"/>
          <p:nvPr/>
        </p:nvSpPr>
        <p:spPr>
          <a:xfrm>
            <a:off x="6625965" y="1640733"/>
            <a:ext cx="15519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An Exmoor National Park information board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BD0D7C-B5F6-A316-06E1-293D61A6FEFF}"/>
              </a:ext>
            </a:extLst>
          </p:cNvPr>
          <p:cNvSpPr txBox="1"/>
          <p:nvPr/>
        </p:nvSpPr>
        <p:spPr>
          <a:xfrm>
            <a:off x="556606" y="4261894"/>
            <a:ext cx="1920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Toilets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E40E09-C4BE-097E-5D7D-9B19F56D2CFE}"/>
              </a:ext>
            </a:extLst>
          </p:cNvPr>
          <p:cNvSpPr txBox="1"/>
          <p:nvPr/>
        </p:nvSpPr>
        <p:spPr>
          <a:xfrm>
            <a:off x="6625966" y="4253335"/>
            <a:ext cx="17624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pub called the Exmoor Forest Inn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 descr="Car park on a solid surface, set amongst a valley with trees to either side. There is one white car parked in the car park.">
            <a:extLst>
              <a:ext uri="{FF2B5EF4-FFF2-40B4-BE49-F238E27FC236}">
                <a16:creationId xmlns:a16="http://schemas.microsoft.com/office/drawing/2014/main" id="{9D85C634-1CD9-EDC2-46EE-8D9A679554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209" y="1689101"/>
            <a:ext cx="3294791" cy="2472978"/>
          </a:xfrm>
          <a:prstGeom prst="rect">
            <a:avLst/>
          </a:prstGeom>
        </p:spPr>
      </p:pic>
      <p:pic>
        <p:nvPicPr>
          <p:cNvPr id="8" name="Picture 10" descr="Large, stone-built toilet block.">
            <a:extLst>
              <a:ext uri="{FF2B5EF4-FFF2-40B4-BE49-F238E27FC236}">
                <a16:creationId xmlns:a16="http://schemas.microsoft.com/office/drawing/2014/main" id="{032B7BBD-CC73-CD2C-30A0-FE738B4C85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208" y="4212376"/>
            <a:ext cx="3294791" cy="2472978"/>
          </a:xfrm>
          <a:prstGeom prst="rect">
            <a:avLst/>
          </a:prstGeom>
        </p:spPr>
      </p:pic>
      <p:pic>
        <p:nvPicPr>
          <p:cNvPr id="11" name="Picture 13" descr="Exmoor National Park information board with details for Ashcombe Car Park.">
            <a:extLst>
              <a:ext uri="{FF2B5EF4-FFF2-40B4-BE49-F238E27FC236}">
                <a16:creationId xmlns:a16="http://schemas.microsoft.com/office/drawing/2014/main" id="{DAB3D2EF-BDD7-88D2-00D1-E98BF15F56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817" y="1723024"/>
            <a:ext cx="3294791" cy="2472979"/>
          </a:xfrm>
          <a:prstGeom prst="rect">
            <a:avLst/>
          </a:prstGeom>
        </p:spPr>
      </p:pic>
      <p:pic>
        <p:nvPicPr>
          <p:cNvPr id="14" name="Picture 14" descr="Large, cream painted pub called the Exmoor Forest Inn.">
            <a:extLst>
              <a:ext uri="{FF2B5EF4-FFF2-40B4-BE49-F238E27FC236}">
                <a16:creationId xmlns:a16="http://schemas.microsoft.com/office/drawing/2014/main" id="{96DCC436-75FE-812D-6210-BFA0C72634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818" y="4213906"/>
            <a:ext cx="3294791" cy="247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10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48CCD2-E623-1DFE-4F48-CA6F42686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08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When I visit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Simonsbath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and Wheal Eliza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 might see: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955" y="744464"/>
            <a:ext cx="1551936" cy="1162454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757032"/>
              </p:ext>
            </p:extLst>
          </p:nvPr>
        </p:nvGraphicFramePr>
        <p:xfrm>
          <a:off x="207383" y="1676527"/>
          <a:ext cx="11827160" cy="5026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3580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913580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513468">
                <a:tc>
                  <a:txBody>
                    <a:bodyPr/>
                    <a:lstStyle/>
                    <a:p>
                      <a:pPr algn="ctr"/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5134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171053A-3248-0E9A-2AD8-F05FA78F0580}"/>
              </a:ext>
            </a:extLst>
          </p:cNvPr>
          <p:cNvSpPr txBox="1"/>
          <p:nvPr/>
        </p:nvSpPr>
        <p:spPr>
          <a:xfrm>
            <a:off x="616139" y="1676527"/>
            <a:ext cx="2125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 wooden signpost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F843FC-F509-2025-C089-F1A5EE7B6B27}"/>
              </a:ext>
            </a:extLst>
          </p:cNvPr>
          <p:cNvSpPr txBox="1"/>
          <p:nvPr/>
        </p:nvSpPr>
        <p:spPr>
          <a:xfrm>
            <a:off x="6428968" y="1706863"/>
            <a:ext cx="2251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river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BD0D7C-B5F6-A316-06E1-293D61A6FEFF}"/>
              </a:ext>
            </a:extLst>
          </p:cNvPr>
          <p:cNvSpPr txBox="1"/>
          <p:nvPr/>
        </p:nvSpPr>
        <p:spPr>
          <a:xfrm>
            <a:off x="556606" y="4261894"/>
            <a:ext cx="2033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big wooden gate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E40E09-C4BE-097E-5D7D-9B19F56D2CFE}"/>
              </a:ext>
            </a:extLst>
          </p:cNvPr>
          <p:cNvSpPr txBox="1"/>
          <p:nvPr/>
        </p:nvSpPr>
        <p:spPr>
          <a:xfrm>
            <a:off x="6625966" y="4253335"/>
            <a:ext cx="2033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Sheep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 descr="Wooden signpost in the woods">
            <a:extLst>
              <a:ext uri="{FF2B5EF4-FFF2-40B4-BE49-F238E27FC236}">
                <a16:creationId xmlns:a16="http://schemas.microsoft.com/office/drawing/2014/main" id="{159A7744-6F99-E0B5-FADF-3B10F73E11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782" y="1676527"/>
            <a:ext cx="3279181" cy="2461262"/>
          </a:xfrm>
          <a:prstGeom prst="rect">
            <a:avLst/>
          </a:prstGeom>
        </p:spPr>
      </p:pic>
      <p:pic>
        <p:nvPicPr>
          <p:cNvPr id="7" name="Picture 7" descr="River running towards the camera with grassy banks on either side.">
            <a:extLst>
              <a:ext uri="{FF2B5EF4-FFF2-40B4-BE49-F238E27FC236}">
                <a16:creationId xmlns:a16="http://schemas.microsoft.com/office/drawing/2014/main" id="{457A8762-0BAB-D41A-BCA8-95EFB1DB58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362" y="1676528"/>
            <a:ext cx="3279180" cy="2461260"/>
          </a:xfrm>
          <a:prstGeom prst="rect">
            <a:avLst/>
          </a:prstGeom>
        </p:spPr>
      </p:pic>
      <p:pic>
        <p:nvPicPr>
          <p:cNvPr id="8" name="Picture 10" descr="Large wooden gate with fields to the far side.">
            <a:extLst>
              <a:ext uri="{FF2B5EF4-FFF2-40B4-BE49-F238E27FC236}">
                <a16:creationId xmlns:a16="http://schemas.microsoft.com/office/drawing/2014/main" id="{7FB1F110-5F4D-C248-48C7-013B28AB43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819" y="4237517"/>
            <a:ext cx="3279181" cy="2461262"/>
          </a:xfrm>
          <a:prstGeom prst="rect">
            <a:avLst/>
          </a:prstGeom>
        </p:spPr>
      </p:pic>
      <p:pic>
        <p:nvPicPr>
          <p:cNvPr id="11" name="Picture 13" descr="Two sheep grazing in the moorland.">
            <a:extLst>
              <a:ext uri="{FF2B5EF4-FFF2-40B4-BE49-F238E27FC236}">
                <a16:creationId xmlns:a16="http://schemas.microsoft.com/office/drawing/2014/main" id="{A4C0ABB2-5ECF-9D38-4E7A-4E3F10A88A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557" y="4237518"/>
            <a:ext cx="3226835" cy="242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42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48CCD2-E623-1DFE-4F48-CA6F42686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08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When I visit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Simonsbath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and Wheal Eliza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 might see: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955" y="744464"/>
            <a:ext cx="1551936" cy="1162454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767612"/>
              </p:ext>
            </p:extLst>
          </p:nvPr>
        </p:nvGraphicFramePr>
        <p:xfrm>
          <a:off x="207383" y="1676527"/>
          <a:ext cx="11827160" cy="5026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3580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913580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513468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5134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9" name="TextBox 8" descr="Small stone walls which are the ruins of an old cottage which stood on the hillside.">
            <a:extLst>
              <a:ext uri="{FF2B5EF4-FFF2-40B4-BE49-F238E27FC236}">
                <a16:creationId xmlns:a16="http://schemas.microsoft.com/office/drawing/2014/main" id="{CEF843FC-F509-2025-C089-F1A5EE7B6B27}"/>
              </a:ext>
            </a:extLst>
          </p:cNvPr>
          <p:cNvSpPr txBox="1"/>
          <p:nvPr/>
        </p:nvSpPr>
        <p:spPr>
          <a:xfrm>
            <a:off x="6600816" y="1766476"/>
            <a:ext cx="2251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ruined cottage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BD0D7C-B5F6-A316-06E1-293D61A6FEFF}"/>
              </a:ext>
            </a:extLst>
          </p:cNvPr>
          <p:cNvSpPr txBox="1"/>
          <p:nvPr/>
        </p:nvSpPr>
        <p:spPr>
          <a:xfrm>
            <a:off x="556606" y="4261894"/>
            <a:ext cx="2033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bridge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E40E09-C4BE-097E-5D7D-9B19F56D2CFE}"/>
              </a:ext>
            </a:extLst>
          </p:cNvPr>
          <p:cNvSpPr txBox="1"/>
          <p:nvPr/>
        </p:nvSpPr>
        <p:spPr>
          <a:xfrm>
            <a:off x="6625966" y="4253335"/>
            <a:ext cx="2033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saw mill where trees are sawn into logs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052DF4-9504-D394-A419-4E6B55838F82}"/>
              </a:ext>
            </a:extLst>
          </p:cNvPr>
          <p:cNvSpPr txBox="1"/>
          <p:nvPr/>
        </p:nvSpPr>
        <p:spPr>
          <a:xfrm>
            <a:off x="518883" y="1821451"/>
            <a:ext cx="2511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Tall grass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 descr="Tall grasses in the foreground with hills in the distance.">
            <a:extLst>
              <a:ext uri="{FF2B5EF4-FFF2-40B4-BE49-F238E27FC236}">
                <a16:creationId xmlns:a16="http://schemas.microsoft.com/office/drawing/2014/main" id="{5AE08F46-CDBF-44E1-9F13-A6BBB1FE33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234" y="1685927"/>
            <a:ext cx="3279766" cy="246170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02C4AE-2932-0E1E-25D5-61D2C3538F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627" y="1685927"/>
            <a:ext cx="3304916" cy="2480578"/>
          </a:xfrm>
          <a:prstGeom prst="rect">
            <a:avLst/>
          </a:prstGeom>
        </p:spPr>
      </p:pic>
      <p:pic>
        <p:nvPicPr>
          <p:cNvPr id="15" name="Picture 16" descr="Large pile of long logs on a grassed area in the foreground with a white painted saw mill and trees in the distance, beneath a blue sky.">
            <a:extLst>
              <a:ext uri="{FF2B5EF4-FFF2-40B4-BE49-F238E27FC236}">
                <a16:creationId xmlns:a16="http://schemas.microsoft.com/office/drawing/2014/main" id="{DA2FC4EC-BE42-4DAD-14EA-DE637755A2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592" y="4237643"/>
            <a:ext cx="3270690" cy="24548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538C5B-BFC4-09DC-50D6-1AC5B342E8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8817" y="4197647"/>
            <a:ext cx="3494276" cy="246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38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08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When I visit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Simonsbath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and Wheal Eliza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 might hear: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372" y="674829"/>
            <a:ext cx="690355" cy="807585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C7301BD-33F9-3F4E-8B41-99C32FA3E0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590689"/>
              </p:ext>
            </p:extLst>
          </p:nvPr>
        </p:nvGraphicFramePr>
        <p:xfrm>
          <a:off x="192316" y="1521761"/>
          <a:ext cx="11827160" cy="5308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3580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913580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654381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6543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A8208A7-3579-8057-9C39-87CFDC51F737}"/>
              </a:ext>
            </a:extLst>
          </p:cNvPr>
          <p:cNvSpPr txBox="1"/>
          <p:nvPr/>
        </p:nvSpPr>
        <p:spPr>
          <a:xfrm>
            <a:off x="644698" y="1842494"/>
            <a:ext cx="1857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tractor driving past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 descr="Small bird with an orange chest, grey head and grey wings.">
            <a:extLst>
              <a:ext uri="{FF2B5EF4-FFF2-40B4-BE49-F238E27FC236}">
                <a16:creationId xmlns:a16="http://schemas.microsoft.com/office/drawing/2014/main" id="{B8EA0E47-61C2-77FE-6672-679BCC18B130}"/>
              </a:ext>
            </a:extLst>
          </p:cNvPr>
          <p:cNvSpPr txBox="1"/>
          <p:nvPr/>
        </p:nvSpPr>
        <p:spPr>
          <a:xfrm>
            <a:off x="6389916" y="1803560"/>
            <a:ext cx="2135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Birds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D2F962-7D9B-2DC2-AD61-F6F798B9C99D}"/>
              </a:ext>
            </a:extLst>
          </p:cNvPr>
          <p:cNvSpPr txBox="1"/>
          <p:nvPr/>
        </p:nvSpPr>
        <p:spPr>
          <a:xfrm>
            <a:off x="460376" y="4461509"/>
            <a:ext cx="2041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Water in the river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ACAA06-68ED-3334-2AC3-4CDF97F960DC}"/>
              </a:ext>
            </a:extLst>
          </p:cNvPr>
          <p:cNvSpPr txBox="1"/>
          <p:nvPr/>
        </p:nvSpPr>
        <p:spPr>
          <a:xfrm>
            <a:off x="6389916" y="4412396"/>
            <a:ext cx="2236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Wood being cut</a:t>
            </a:r>
          </a:p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 the saw mill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5327EB-64F0-BEBC-2FD0-28AA016A82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pic>
        <p:nvPicPr>
          <p:cNvPr id="4" name="Picture 8" descr="Green tractor driving along a road towards the camera with a building to the left and trees to the right.">
            <a:extLst>
              <a:ext uri="{FF2B5EF4-FFF2-40B4-BE49-F238E27FC236}">
                <a16:creationId xmlns:a16="http://schemas.microsoft.com/office/drawing/2014/main" id="{971EF7EA-DBCB-5669-49E0-77BE0EC921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860" y="1521761"/>
            <a:ext cx="3428561" cy="2573383"/>
          </a:xfrm>
          <a:prstGeom prst="rect">
            <a:avLst/>
          </a:prstGeom>
        </p:spPr>
      </p:pic>
      <p:pic>
        <p:nvPicPr>
          <p:cNvPr id="9" name="Picture 10" descr="Water tumbling out of a bank into the river.">
            <a:extLst>
              <a:ext uri="{FF2B5EF4-FFF2-40B4-BE49-F238E27FC236}">
                <a16:creationId xmlns:a16="http://schemas.microsoft.com/office/drawing/2014/main" id="{8C143DDE-3FDA-B96B-0992-9294BD4CB9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172" y="4245032"/>
            <a:ext cx="3428563" cy="2573384"/>
          </a:xfrm>
          <a:prstGeom prst="rect">
            <a:avLst/>
          </a:prstGeom>
        </p:spPr>
      </p:pic>
      <p:pic>
        <p:nvPicPr>
          <p:cNvPr id="11" name="Picture 11" descr="Large pieces of sawn wood on the back of a trailer.">
            <a:extLst>
              <a:ext uri="{FF2B5EF4-FFF2-40B4-BE49-F238E27FC236}">
                <a16:creationId xmlns:a16="http://schemas.microsoft.com/office/drawing/2014/main" id="{BC6B3879-4375-30BB-C054-8598265BD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02" y="4246015"/>
            <a:ext cx="3436627" cy="25794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BC488A-31C0-5F59-2CB0-DA9CD1AABE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9170" y="1589859"/>
            <a:ext cx="2838132" cy="253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99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845" y="411818"/>
            <a:ext cx="1407472" cy="1407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When I visit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Simonsbath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and Wheal Eliza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 might touch or feel: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8D9888A-015B-F4BD-0E41-A894A19B5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789066"/>
              </p:ext>
            </p:extLst>
          </p:nvPr>
        </p:nvGraphicFramePr>
        <p:xfrm>
          <a:off x="460375" y="1567810"/>
          <a:ext cx="11362446" cy="5054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1223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681223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527374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5273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F7205C4-70A2-7F68-B494-BF017E5EF54B}"/>
              </a:ext>
            </a:extLst>
          </p:cNvPr>
          <p:cNvSpPr txBox="1"/>
          <p:nvPr/>
        </p:nvSpPr>
        <p:spPr>
          <a:xfrm>
            <a:off x="644698" y="1842494"/>
            <a:ext cx="2121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Smooth slate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C9DC51-7E61-5E4E-F36B-C809A2D7ACB0}"/>
              </a:ext>
            </a:extLst>
          </p:cNvPr>
          <p:cNvSpPr txBox="1"/>
          <p:nvPr/>
        </p:nvSpPr>
        <p:spPr>
          <a:xfrm>
            <a:off x="6389916" y="1803560"/>
            <a:ext cx="1949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Mud beneath my feet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B775D8-CDF0-3F74-DD11-EF4F3E4076D9}"/>
              </a:ext>
            </a:extLst>
          </p:cNvPr>
          <p:cNvSpPr txBox="1"/>
          <p:nvPr/>
        </p:nvSpPr>
        <p:spPr>
          <a:xfrm>
            <a:off x="644698" y="4177590"/>
            <a:ext cx="2322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Stone walls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 descr="Stone path with grass to either side in the distance.">
            <a:extLst>
              <a:ext uri="{FF2B5EF4-FFF2-40B4-BE49-F238E27FC236}">
                <a16:creationId xmlns:a16="http://schemas.microsoft.com/office/drawing/2014/main" id="{5B71C348-0660-FDE3-86D7-CCCBF66E2775}"/>
              </a:ext>
            </a:extLst>
          </p:cNvPr>
          <p:cNvSpPr txBox="1"/>
          <p:nvPr/>
        </p:nvSpPr>
        <p:spPr>
          <a:xfrm>
            <a:off x="6305474" y="4224390"/>
            <a:ext cx="2322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stony path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5A9C6-40FA-86E4-8AC5-03E3810F29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pic>
        <p:nvPicPr>
          <p:cNvPr id="4" name="Picture 6" descr="Large, flat piece of smooth slate laying on grass.">
            <a:extLst>
              <a:ext uri="{FF2B5EF4-FFF2-40B4-BE49-F238E27FC236}">
                <a16:creationId xmlns:a16="http://schemas.microsoft.com/office/drawing/2014/main" id="{14AF4CAA-C6B8-A8AF-3C7E-721AA77CE9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453" y="1567810"/>
            <a:ext cx="3322547" cy="2493811"/>
          </a:xfrm>
          <a:prstGeom prst="rect">
            <a:avLst/>
          </a:prstGeom>
        </p:spPr>
      </p:pic>
      <p:pic>
        <p:nvPicPr>
          <p:cNvPr id="9" name="Picture 10" descr="Large section of dry stone wall on a hillside with grassed areas to either side.">
            <a:extLst>
              <a:ext uri="{FF2B5EF4-FFF2-40B4-BE49-F238E27FC236}">
                <a16:creationId xmlns:a16="http://schemas.microsoft.com/office/drawing/2014/main" id="{B5D6B2B5-62F4-ABB2-DC0E-E5D91D0409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1" b="26364"/>
          <a:stretch/>
        </p:blipFill>
        <p:spPr>
          <a:xfrm>
            <a:off x="2793902" y="4095185"/>
            <a:ext cx="3322548" cy="2525600"/>
          </a:xfrm>
          <a:prstGeom prst="rect">
            <a:avLst/>
          </a:prstGeom>
        </p:spPr>
      </p:pic>
      <p:pic>
        <p:nvPicPr>
          <p:cNvPr id="11" name="Picture 11" descr="Large patch of mud with multiple footprints filled with water.">
            <a:extLst>
              <a:ext uri="{FF2B5EF4-FFF2-40B4-BE49-F238E27FC236}">
                <a16:creationId xmlns:a16="http://schemas.microsoft.com/office/drawing/2014/main" id="{AFFCAD20-FDEA-3682-4C98-2CC6315312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832" y="1567810"/>
            <a:ext cx="3322547" cy="2493811"/>
          </a:xfrm>
          <a:prstGeom prst="rect">
            <a:avLst/>
          </a:prstGeom>
        </p:spPr>
      </p:pic>
      <p:pic>
        <p:nvPicPr>
          <p:cNvPr id="12" name="Picture 12" descr="Stone path with grassed areas to either side in the distance.">
            <a:extLst>
              <a:ext uri="{FF2B5EF4-FFF2-40B4-BE49-F238E27FC236}">
                <a16:creationId xmlns:a16="http://schemas.microsoft.com/office/drawing/2014/main" id="{6AE5C041-B3AD-FE52-1D14-86E4F49E4A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678" y="4106263"/>
            <a:ext cx="3352504" cy="251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05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441" b="10721"/>
          <a:stretch/>
        </p:blipFill>
        <p:spPr>
          <a:xfrm>
            <a:off x="2213113" y="602562"/>
            <a:ext cx="1071562" cy="910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When I visit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Simonsbath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and Wheal Eliza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 might taste: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FE4C0DA-1A02-8525-7B31-DB44ED720D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223815"/>
              </p:ext>
            </p:extLst>
          </p:nvPr>
        </p:nvGraphicFramePr>
        <p:xfrm>
          <a:off x="460375" y="1567810"/>
          <a:ext cx="11362446" cy="5054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1223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681223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527374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5273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B98B225-BCD1-788D-982A-42DBD8BC62A5}"/>
              </a:ext>
            </a:extLst>
          </p:cNvPr>
          <p:cNvSpPr txBox="1"/>
          <p:nvPr/>
        </p:nvSpPr>
        <p:spPr>
          <a:xfrm>
            <a:off x="644699" y="1842494"/>
            <a:ext cx="2171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Lunch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FEE6E1-E05C-FF27-47B2-477FA52283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97CD3C-921B-AE26-70EF-CDCABF4CC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898" y="1560132"/>
            <a:ext cx="3004457" cy="250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30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When I visit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Simonsbath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and Wheal Eliza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 might smell: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48" y="629365"/>
            <a:ext cx="899284" cy="899284"/>
          </a:xfrm>
          <a:prstGeom prst="rect">
            <a:avLst/>
          </a:prstGeom>
        </p:spPr>
      </p:pic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518B65A-9727-D240-11BE-22B488AF7E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62405"/>
              </p:ext>
            </p:extLst>
          </p:nvPr>
        </p:nvGraphicFramePr>
        <p:xfrm>
          <a:off x="460375" y="1567810"/>
          <a:ext cx="11362446" cy="5054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1223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681223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527374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5273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D475DA0-261F-3DBD-A5C8-A74954710412}"/>
              </a:ext>
            </a:extLst>
          </p:cNvPr>
          <p:cNvSpPr txBox="1"/>
          <p:nvPr/>
        </p:nvSpPr>
        <p:spPr>
          <a:xfrm>
            <a:off x="569252" y="1745698"/>
            <a:ext cx="2134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Freshly sawn wood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42453D-BEC9-84DF-1A00-FD1397DE04A3}"/>
              </a:ext>
            </a:extLst>
          </p:cNvPr>
          <p:cNvSpPr txBox="1"/>
          <p:nvPr/>
        </p:nvSpPr>
        <p:spPr>
          <a:xfrm>
            <a:off x="6327046" y="1664328"/>
            <a:ext cx="2022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Pony poo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62D595-400B-BC1A-CA2C-EB01DF01A35E}"/>
              </a:ext>
            </a:extLst>
          </p:cNvPr>
          <p:cNvSpPr txBox="1"/>
          <p:nvPr/>
        </p:nvSpPr>
        <p:spPr>
          <a:xfrm>
            <a:off x="569253" y="4169623"/>
            <a:ext cx="2230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Heather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435C90-7FAE-F56E-6DE4-7AF2246832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pic>
        <p:nvPicPr>
          <p:cNvPr id="4" name="Picture 8" descr="Large lengths of sawn wood on the back of a large trailer.">
            <a:extLst>
              <a:ext uri="{FF2B5EF4-FFF2-40B4-BE49-F238E27FC236}">
                <a16:creationId xmlns:a16="http://schemas.microsoft.com/office/drawing/2014/main" id="{A829BF41-BC85-5625-7367-6829A76590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385" y="1591000"/>
            <a:ext cx="3299150" cy="2476250"/>
          </a:xfrm>
          <a:prstGeom prst="rect">
            <a:avLst/>
          </a:prstGeom>
        </p:spPr>
      </p:pic>
      <p:pic>
        <p:nvPicPr>
          <p:cNvPr id="9" name="Picture 10" descr="A muddy path stretching into the distance with a large pile of pony poo in the foreground.">
            <a:extLst>
              <a:ext uri="{FF2B5EF4-FFF2-40B4-BE49-F238E27FC236}">
                <a16:creationId xmlns:a16="http://schemas.microsoft.com/office/drawing/2014/main" id="{06006C2E-B916-A6DF-5763-F322A2CB34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133" y="1591001"/>
            <a:ext cx="3299150" cy="2476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FBE555-8EFC-A1F0-64AB-2AD30749C2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8689" y="4139069"/>
            <a:ext cx="2736081" cy="24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45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E1492B4D59A5418FD66438B39057DF" ma:contentTypeVersion="4" ma:contentTypeDescription="Create a new document." ma:contentTypeScope="" ma:versionID="23048bc9f82100331fc126a40b531280">
  <xsd:schema xmlns:xsd="http://www.w3.org/2001/XMLSchema" xmlns:xs="http://www.w3.org/2001/XMLSchema" xmlns:p="http://schemas.microsoft.com/office/2006/metadata/properties" xmlns:ns2="6358185c-13c2-4f8b-92c9-1f7fd196b6e6" xmlns:ns3="2ec5bb89-4c84-494d-b670-144176941564" targetNamespace="http://schemas.microsoft.com/office/2006/metadata/properties" ma:root="true" ma:fieldsID="2d315cbe6c8105a6a4f3096d6e7fe9fd" ns2:_="" ns3:_="">
    <xsd:import namespace="6358185c-13c2-4f8b-92c9-1f7fd196b6e6"/>
    <xsd:import namespace="2ec5bb89-4c84-494d-b670-1441769415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58185c-13c2-4f8b-92c9-1f7fd196b6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c5bb89-4c84-494d-b670-14417694156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ec5bb89-4c84-494d-b670-144176941564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6A03E10-50ED-4DC9-A78D-F951BC8BCE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58185c-13c2-4f8b-92c9-1f7fd196b6e6"/>
    <ds:schemaRef ds:uri="2ec5bb89-4c84-494d-b670-1441769415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554A4E-EF7A-4357-8F1D-4461B0CCA1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44EBF2-CDD9-4C4A-A315-C758DCDD3A0B}">
  <ds:schemaRefs>
    <ds:schemaRef ds:uri="http://schemas.microsoft.com/office/2006/metadata/properties"/>
    <ds:schemaRef ds:uri="http://schemas.microsoft.com/office/infopath/2007/PartnerControls"/>
    <ds:schemaRef ds:uri="2ec5bb89-4c84-494d-b670-14417694156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13884</TotalTime>
  <Words>325</Words>
  <Application>Microsoft Office PowerPoint</Application>
  <PresentationFormat>Widescreen</PresentationFormat>
  <Paragraphs>46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 </vt:lpstr>
      <vt:lpstr>Simonsbath and Wheal Eliza is an outdoor area with a walk along the river to an old mineworks and ruined cottage  This means it is a place where I can spend time in the countryside         </vt:lpstr>
      <vt:lpstr>When I arrive to visit Simonsbath and Wheal Eliza   I might see:  </vt:lpstr>
      <vt:lpstr>When I visit Simonsbath and Wheal Eliza   I might see:  </vt:lpstr>
      <vt:lpstr>When I visit Simonsbath and Wheal Eliza   I might see:  </vt:lpstr>
      <vt:lpstr>When I visit Simonsbath and Wheal Eliza   I might hear:  </vt:lpstr>
      <vt:lpstr>When I visit Simonsbath and Wheal Eliza   I might touch or feel:  </vt:lpstr>
      <vt:lpstr>When I visit Simonsbath and Wheal Eliza   I might taste:  </vt:lpstr>
      <vt:lpstr>When I visit Simonsbath and Wheal Eliza   I might smell:  </vt:lpstr>
      <vt:lpstr>Most of all Simonsbath and Wheal Eliza is a place where I can enjoy time outdoors   </vt:lpstr>
      <vt:lpstr>Some additional information for my visit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Sensory Story</dc:title>
  <dc:creator>Jane Cooper</dc:creator>
  <cp:lastModifiedBy>Charlotte Wray</cp:lastModifiedBy>
  <cp:revision>134</cp:revision>
  <dcterms:created xsi:type="dcterms:W3CDTF">2020-01-10T20:05:02Z</dcterms:created>
  <dcterms:modified xsi:type="dcterms:W3CDTF">2023-05-10T09:38:42Z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3001600.00000000</vt:lpwstr>
  </property>
  <property fmtid="{D5CDD505-2E9C-101B-9397-08002B2CF9AE}" pid="3" name="xd_ProgID">
    <vt:lpwstr/>
  </property>
  <property fmtid="{D5CDD505-2E9C-101B-9397-08002B2CF9AE}" pid="4" name="ContentTypeId">
    <vt:lpwstr>0x01010093E1492B4D59A5418FD66438B39057DF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_ColorH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_ColorTag">
    <vt:lpwstr/>
  </property>
  <property fmtid="{D5CDD505-2E9C-101B-9397-08002B2CF9AE}" pid="12" name="TriggerFlowInfo">
    <vt:lpwstr/>
  </property>
  <property fmtid="{D5CDD505-2E9C-101B-9397-08002B2CF9AE}" pid="13" name="xd_Signature">
    <vt:lpwstr/>
  </property>
  <property fmtid="{D5CDD505-2E9C-101B-9397-08002B2CF9AE}" pid="14" name="_Emoji">
    <vt:lpwstr/>
  </property>
</Properties>
</file>