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8" r:id="rId8"/>
    <p:sldId id="266" r:id="rId9"/>
    <p:sldId id="260" r:id="rId10"/>
    <p:sldId id="261" r:id="rId11"/>
    <p:sldId id="262" r:id="rId12"/>
    <p:sldId id="263" r:id="rId13"/>
    <p:sldId id="264" r:id="rId14"/>
    <p:sldId id="267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AFA"/>
    <a:srgbClr val="64788B"/>
    <a:srgbClr val="D0D3E3"/>
    <a:srgbClr val="CC9900"/>
    <a:srgbClr val="2A5F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50648-5982-4F96-8D7B-EFE4C89E5C6A}" v="5" dt="2023-05-10T09:16:24.983"/>
    <p1510:client id="{D46CD4F4-0DB4-4CDB-AB22-52466ED242BA}" v="1" dt="2023-05-04T08:10:52.7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Wray" userId="d4e7f8c2-a64c-401f-9149-376740b8b3de" providerId="ADAL" clId="{D46CD4F4-0DB4-4CDB-AB22-52466ED242BA}"/>
    <pc:docChg chg="custSel modSld">
      <pc:chgData name="Charlotte Wray" userId="d4e7f8c2-a64c-401f-9149-376740b8b3de" providerId="ADAL" clId="{D46CD4F4-0DB4-4CDB-AB22-52466ED242BA}" dt="2023-05-04T08:11:14.068" v="60"/>
      <pc:docMkLst>
        <pc:docMk/>
      </pc:docMkLst>
      <pc:sldChg chg="modSp mod">
        <pc:chgData name="Charlotte Wray" userId="d4e7f8c2-a64c-401f-9149-376740b8b3de" providerId="ADAL" clId="{D46CD4F4-0DB4-4CDB-AB22-52466ED242BA}" dt="2023-05-04T08:05:40.079" v="3" actId="1076"/>
        <pc:sldMkLst>
          <pc:docMk/>
          <pc:sldMk cId="266391663" sldId="256"/>
        </pc:sldMkLst>
        <pc:spChg chg="mod">
          <ac:chgData name="Charlotte Wray" userId="d4e7f8c2-a64c-401f-9149-376740b8b3de" providerId="ADAL" clId="{D46CD4F4-0DB4-4CDB-AB22-52466ED242BA}" dt="2023-05-04T08:05:40.079" v="3" actId="1076"/>
          <ac:spMkLst>
            <pc:docMk/>
            <pc:sldMk cId="266391663" sldId="256"/>
            <ac:spMk id="7" creationId="{00000000-0000-0000-0000-000000000000}"/>
          </ac:spMkLst>
        </pc:spChg>
      </pc:sldChg>
      <pc:sldChg chg="modSp mod">
        <pc:chgData name="Charlotte Wray" userId="d4e7f8c2-a64c-401f-9149-376740b8b3de" providerId="ADAL" clId="{D46CD4F4-0DB4-4CDB-AB22-52466ED242BA}" dt="2023-05-04T08:06:28.501" v="8" actId="1076"/>
        <pc:sldMkLst>
          <pc:docMk/>
          <pc:sldMk cId="992799118" sldId="260"/>
        </pc:sldMkLst>
        <pc:graphicFrameChg chg="mod">
          <ac:chgData name="Charlotte Wray" userId="d4e7f8c2-a64c-401f-9149-376740b8b3de" providerId="ADAL" clId="{D46CD4F4-0DB4-4CDB-AB22-52466ED242BA}" dt="2023-05-04T08:06:19.050" v="4" actId="1076"/>
          <ac:graphicFrameMkLst>
            <pc:docMk/>
            <pc:sldMk cId="992799118" sldId="260"/>
            <ac:graphicFrameMk id="6" creationId="{5C7301BD-33F9-3F4E-8B41-99C32FA3E015}"/>
          </ac:graphicFrameMkLst>
        </pc:graphicFrameChg>
        <pc:picChg chg="mod">
          <ac:chgData name="Charlotte Wray" userId="d4e7f8c2-a64c-401f-9149-376740b8b3de" providerId="ADAL" clId="{D46CD4F4-0DB4-4CDB-AB22-52466ED242BA}" dt="2023-05-04T08:06:25.053" v="7" actId="1076"/>
          <ac:picMkLst>
            <pc:docMk/>
            <pc:sldMk cId="992799118" sldId="260"/>
            <ac:picMk id="4" creationId="{F4472284-84C5-3CDD-A5C9-F706F600ABC7}"/>
          </ac:picMkLst>
        </pc:picChg>
        <pc:picChg chg="mod">
          <ac:chgData name="Charlotte Wray" userId="d4e7f8c2-a64c-401f-9149-376740b8b3de" providerId="ADAL" clId="{D46CD4F4-0DB4-4CDB-AB22-52466ED242BA}" dt="2023-05-04T08:06:23.136" v="6" actId="1076"/>
          <ac:picMkLst>
            <pc:docMk/>
            <pc:sldMk cId="992799118" sldId="260"/>
            <ac:picMk id="12" creationId="{31DA1DA9-A484-4AC6-305E-5ADC0861BF23}"/>
          </ac:picMkLst>
        </pc:picChg>
        <pc:picChg chg="mod">
          <ac:chgData name="Charlotte Wray" userId="d4e7f8c2-a64c-401f-9149-376740b8b3de" providerId="ADAL" clId="{D46CD4F4-0DB4-4CDB-AB22-52466ED242BA}" dt="2023-05-04T08:06:21.302" v="5" actId="1076"/>
          <ac:picMkLst>
            <pc:docMk/>
            <pc:sldMk cId="992799118" sldId="260"/>
            <ac:picMk id="13" creationId="{0639ED64-930E-1C54-9B5F-07D854D31D4D}"/>
          </ac:picMkLst>
        </pc:picChg>
        <pc:picChg chg="mod">
          <ac:chgData name="Charlotte Wray" userId="d4e7f8c2-a64c-401f-9149-376740b8b3de" providerId="ADAL" clId="{D46CD4F4-0DB4-4CDB-AB22-52466ED242BA}" dt="2023-05-04T08:06:28.501" v="8" actId="1076"/>
          <ac:picMkLst>
            <pc:docMk/>
            <pc:sldMk cId="992799118" sldId="260"/>
            <ac:picMk id="14" creationId="{2BF3DA71-D005-8BE7-9E4E-4C28CA264839}"/>
          </ac:picMkLst>
        </pc:picChg>
      </pc:sldChg>
      <pc:sldChg chg="delSp modSp mod">
        <pc:chgData name="Charlotte Wray" userId="d4e7f8c2-a64c-401f-9149-376740b8b3de" providerId="ADAL" clId="{D46CD4F4-0DB4-4CDB-AB22-52466ED242BA}" dt="2023-05-04T08:06:48.137" v="12" actId="478"/>
        <pc:sldMkLst>
          <pc:docMk/>
          <pc:sldMk cId="2842230963" sldId="262"/>
        </pc:sldMkLst>
        <pc:spChg chg="del mod">
          <ac:chgData name="Charlotte Wray" userId="d4e7f8c2-a64c-401f-9149-376740b8b3de" providerId="ADAL" clId="{D46CD4F4-0DB4-4CDB-AB22-52466ED242BA}" dt="2023-05-04T08:06:46.034" v="11" actId="478"/>
          <ac:spMkLst>
            <pc:docMk/>
            <pc:sldMk cId="2842230963" sldId="262"/>
            <ac:spMk id="10" creationId="{3386E50C-511D-94E0-0246-4ABA7A32A3DB}"/>
          </ac:spMkLst>
        </pc:spChg>
        <pc:spChg chg="del">
          <ac:chgData name="Charlotte Wray" userId="d4e7f8c2-a64c-401f-9149-376740b8b3de" providerId="ADAL" clId="{D46CD4F4-0DB4-4CDB-AB22-52466ED242BA}" dt="2023-05-04T08:06:48.137" v="12" actId="478"/>
          <ac:spMkLst>
            <pc:docMk/>
            <pc:sldMk cId="2842230963" sldId="262"/>
            <ac:spMk id="19" creationId="{6F397639-949D-5E99-F534-576A9663F689}"/>
          </ac:spMkLst>
        </pc:spChg>
        <pc:spChg chg="del">
          <ac:chgData name="Charlotte Wray" userId="d4e7f8c2-a64c-401f-9149-376740b8b3de" providerId="ADAL" clId="{D46CD4F4-0DB4-4CDB-AB22-52466ED242BA}" dt="2023-05-04T08:06:43.521" v="9" actId="478"/>
          <ac:spMkLst>
            <pc:docMk/>
            <pc:sldMk cId="2842230963" sldId="262"/>
            <ac:spMk id="21" creationId="{F27C33E9-6F65-0503-5446-C24761F356A2}"/>
          </ac:spMkLst>
        </pc:spChg>
      </pc:sldChg>
      <pc:sldChg chg="addSp delSp modSp mod">
        <pc:chgData name="Charlotte Wray" userId="d4e7f8c2-a64c-401f-9149-376740b8b3de" providerId="ADAL" clId="{D46CD4F4-0DB4-4CDB-AB22-52466ED242BA}" dt="2023-05-04T08:11:14.068" v="60"/>
        <pc:sldMkLst>
          <pc:docMk/>
          <pc:sldMk cId="2403745221" sldId="263"/>
        </pc:sldMkLst>
        <pc:spChg chg="mod">
          <ac:chgData name="Charlotte Wray" userId="d4e7f8c2-a64c-401f-9149-376740b8b3de" providerId="ADAL" clId="{D46CD4F4-0DB4-4CDB-AB22-52466ED242BA}" dt="2023-05-04T08:06:57.085" v="23" actId="20577"/>
          <ac:spMkLst>
            <pc:docMk/>
            <pc:sldMk cId="2403745221" sldId="263"/>
            <ac:spMk id="8" creationId="{ED475DA0-261F-3DBD-A5C8-A74954710412}"/>
          </ac:spMkLst>
        </pc:spChg>
        <pc:spChg chg="mod">
          <ac:chgData name="Charlotte Wray" userId="d4e7f8c2-a64c-401f-9149-376740b8b3de" providerId="ADAL" clId="{D46CD4F4-0DB4-4CDB-AB22-52466ED242BA}" dt="2023-05-04T08:07:02.957" v="33" actId="20577"/>
          <ac:spMkLst>
            <pc:docMk/>
            <pc:sldMk cId="2403745221" sldId="263"/>
            <ac:spMk id="10" creationId="{D042453D-BEC9-84DF-1A00-FD1397DE04A3}"/>
          </ac:spMkLst>
        </pc:spChg>
        <pc:spChg chg="add del mod">
          <ac:chgData name="Charlotte Wray" userId="d4e7f8c2-a64c-401f-9149-376740b8b3de" providerId="ADAL" clId="{D46CD4F4-0DB4-4CDB-AB22-52466ED242BA}" dt="2023-05-04T08:11:14.068" v="60"/>
          <ac:spMkLst>
            <pc:docMk/>
            <pc:sldMk cId="2403745221" sldId="263"/>
            <ac:spMk id="13" creationId="{F7D0B098-0EB1-1048-0048-A58471030874}"/>
          </ac:spMkLst>
        </pc:spChg>
        <pc:spChg chg="del mod">
          <ac:chgData name="Charlotte Wray" userId="d4e7f8c2-a64c-401f-9149-376740b8b3de" providerId="ADAL" clId="{D46CD4F4-0DB4-4CDB-AB22-52466ED242BA}" dt="2023-05-04T08:10:46.046" v="56" actId="478"/>
          <ac:spMkLst>
            <pc:docMk/>
            <pc:sldMk cId="2403745221" sldId="263"/>
            <ac:spMk id="21" creationId="{2E62D595-400B-BC1A-CA2C-EB01DF01A35E}"/>
          </ac:spMkLst>
        </pc:spChg>
        <pc:spChg chg="del">
          <ac:chgData name="Charlotte Wray" userId="d4e7f8c2-a64c-401f-9149-376740b8b3de" providerId="ADAL" clId="{D46CD4F4-0DB4-4CDB-AB22-52466ED242BA}" dt="2023-05-04T08:11:14.052" v="58" actId="478"/>
          <ac:spMkLst>
            <pc:docMk/>
            <pc:sldMk cId="2403745221" sldId="263"/>
            <ac:spMk id="25" creationId="{49EB4D64-6FE4-F9B8-BA9F-6FD14246DCEF}"/>
          </ac:spMkLst>
        </pc:spChg>
        <pc:picChg chg="add mod">
          <ac:chgData name="Charlotte Wray" userId="d4e7f8c2-a64c-401f-9149-376740b8b3de" providerId="ADAL" clId="{D46CD4F4-0DB4-4CDB-AB22-52466ED242BA}" dt="2023-05-04T08:09:17.927" v="41" actId="1076"/>
          <ac:picMkLst>
            <pc:docMk/>
            <pc:sldMk cId="2403745221" sldId="263"/>
            <ac:picMk id="9" creationId="{1207BCA9-F046-1934-7D9E-08DBA6138504}"/>
          </ac:picMkLst>
        </pc:picChg>
        <pc:picChg chg="add mod">
          <ac:chgData name="Charlotte Wray" userId="d4e7f8c2-a64c-401f-9149-376740b8b3de" providerId="ADAL" clId="{D46CD4F4-0DB4-4CDB-AB22-52466ED242BA}" dt="2023-05-04T08:10:15.431" v="45" actId="14100"/>
          <ac:picMkLst>
            <pc:docMk/>
            <pc:sldMk cId="2403745221" sldId="263"/>
            <ac:picMk id="12" creationId="{11280BCF-60C8-F928-199F-91AAA594573A}"/>
          </ac:picMkLst>
        </pc:picChg>
      </pc:sldChg>
    </pc:docChg>
  </pc:docChgLst>
  <pc:docChgLst>
    <pc:chgData name="Charlotte Wray" userId="S::cwray@exmoor-nationalpark.gov.uk::d4e7f8c2-a64c-401f-9149-376740b8b3de" providerId="AD" clId="Web-{0D350648-5982-4F96-8D7B-EFE4C89E5C6A}"/>
    <pc:docChg chg="modSld">
      <pc:chgData name="Charlotte Wray" userId="S::cwray@exmoor-nationalpark.gov.uk::d4e7f8c2-a64c-401f-9149-376740b8b3de" providerId="AD" clId="Web-{0D350648-5982-4F96-8D7B-EFE4C89E5C6A}" dt="2023-05-10T09:16:23.515" v="1" actId="20577"/>
      <pc:docMkLst>
        <pc:docMk/>
      </pc:docMkLst>
      <pc:sldChg chg="modSp">
        <pc:chgData name="Charlotte Wray" userId="S::cwray@exmoor-nationalpark.gov.uk::d4e7f8c2-a64c-401f-9149-376740b8b3de" providerId="AD" clId="Web-{0D350648-5982-4F96-8D7B-EFE4C89E5C6A}" dt="2023-05-10T09:16:23.515" v="1" actId="20577"/>
        <pc:sldMkLst>
          <pc:docMk/>
          <pc:sldMk cId="1332700951" sldId="265"/>
        </pc:sldMkLst>
        <pc:spChg chg="mod">
          <ac:chgData name="Charlotte Wray" userId="S::cwray@exmoor-nationalpark.gov.uk::d4e7f8c2-a64c-401f-9149-376740b8b3de" providerId="AD" clId="Web-{0D350648-5982-4F96-8D7B-EFE4C89E5C6A}" dt="2023-05-10T09:16:23.515" v="1" actId="20577"/>
          <ac:spMkLst>
            <pc:docMk/>
            <pc:sldMk cId="1332700951" sldId="265"/>
            <ac:spMk id="4" creationId="{91990741-D7F9-8B88-1F09-D157B3B34FB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35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551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95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51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147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109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36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986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63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71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11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41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5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2127E2-B97F-1035-117D-CCC7EB4D8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712" y="640080"/>
            <a:ext cx="6801978" cy="5578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1370" y="639104"/>
            <a:ext cx="804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4800" dirty="0" err="1">
                <a:latin typeface="Arial" panose="020B0604020202020204" pitchFamily="34" charset="0"/>
                <a:cs typeface="Arial" panose="020B0604020202020204" pitchFamily="34" charset="0"/>
              </a:rPr>
              <a:t>Nutcombe</a:t>
            </a: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 Bottom Story</a:t>
            </a:r>
          </a:p>
        </p:txBody>
      </p:sp>
      <p:pic>
        <p:nvPicPr>
          <p:cNvPr id="6" name="Picture 5" descr="Green painted Forestry Commission sign for Croydon Hill and Nutcombe Bottom.">
            <a:extLst>
              <a:ext uri="{FF2B5EF4-FFF2-40B4-BE49-F238E27FC236}">
                <a16:creationId xmlns:a16="http://schemas.microsoft.com/office/drawing/2014/main" id="{81359EA6-C601-78B4-1EA3-4575982FC7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3354362"/>
            <a:ext cx="4439914" cy="3332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391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1FC037-C9C6-DD75-A5DC-83DEE79FF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36" y="138556"/>
            <a:ext cx="8870950" cy="1420650"/>
          </a:xfrm>
        </p:spPr>
        <p:txBody>
          <a:bodyPr>
            <a:no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Most of all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Nutcombe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Bottom is a place where I can enjoy time outdoors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Pathway leading into the distance beside a small stream to the right with trees to either side.">
            <a:extLst>
              <a:ext uri="{FF2B5EF4-FFF2-40B4-BE49-F238E27FC236}">
                <a16:creationId xmlns:a16="http://schemas.microsoft.com/office/drawing/2014/main" id="{B4CDD803-F083-AB96-43E0-96BE9F267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08" y="916634"/>
            <a:ext cx="7731183" cy="5802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1058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BB1112-876D-17D0-477F-975E10972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E956AC3-2548-1CC7-439E-13E051835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Some additional information for my visit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D3057F-6F91-9B3C-CC06-71AA44F33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This Sensory Story starts from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Nutcombe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Bottom free car park TA24 6TA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This car park has no toilet or café facilities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There are toilets and refreshment opportunities in nearby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Dunster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614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5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2127E2-B97F-1035-117D-CCC7EB4D8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712" y="640080"/>
            <a:ext cx="6801978" cy="5578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5427" y="282205"/>
            <a:ext cx="6069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4800" dirty="0" err="1">
                <a:latin typeface="Arial" panose="020B0604020202020204" pitchFamily="34" charset="0"/>
                <a:cs typeface="Arial" panose="020B0604020202020204" pitchFamily="34" charset="0"/>
              </a:rPr>
              <a:t>Nutcombe</a:t>
            </a: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 Bottom 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90741-D7F9-8B88-1F09-D157B3B34FBC}"/>
              </a:ext>
            </a:extLst>
          </p:cNvPr>
          <p:cNvSpPr txBox="1"/>
          <p:nvPr/>
        </p:nvSpPr>
        <p:spPr>
          <a:xfrm>
            <a:off x="8072757" y="5812165"/>
            <a:ext cx="39442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/>
              <a:t>Produced For Exmoor National Park by Access &amp; Inclusion UK 2023</a:t>
            </a:r>
          </a:p>
          <a:p>
            <a:pPr algn="ctr"/>
            <a:r>
              <a:rPr lang="en-GB" dirty="0"/>
              <a:t>www.accessandinclusion.com</a:t>
            </a:r>
            <a:endParaRPr lang="en-GB" dirty="0">
              <a:cs typeface="Calibri"/>
            </a:endParaRPr>
          </a:p>
          <a:p>
            <a:endParaRPr lang="en-GB" dirty="0"/>
          </a:p>
        </p:txBody>
      </p:sp>
      <p:pic>
        <p:nvPicPr>
          <p:cNvPr id="6" name="Picture 5" descr="Green painted Forestry Commission sign for Croydon Hill and Nutcombe Bottom.">
            <a:extLst>
              <a:ext uri="{FF2B5EF4-FFF2-40B4-BE49-F238E27FC236}">
                <a16:creationId xmlns:a16="http://schemas.microsoft.com/office/drawing/2014/main" id="{23887748-D2FA-2658-0242-85468E290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3354362"/>
            <a:ext cx="4439914" cy="3332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2700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3" y="37721"/>
            <a:ext cx="9071783" cy="5444653"/>
          </a:xfrm>
        </p:spPr>
        <p:txBody>
          <a:bodyPr>
            <a:noAutofit/>
          </a:bodyPr>
          <a:lstStyle/>
          <a:p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Nutcombe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Bottom </a:t>
            </a:r>
            <a: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an </a:t>
            </a:r>
            <a:r>
              <a:rPr lang="en-GB" sz="28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outdoor area </a:t>
            </a:r>
            <a: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forest paths</a:t>
            </a: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means it is a place where I can spend time in the countryside</a:t>
            </a: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042218-6A11-373E-86B6-6693694E5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5" name="Picture 5" descr="Green painted Forestry Commission sign for Croydon Hill and Nutcombe Bottom.">
            <a:extLst>
              <a:ext uri="{FF2B5EF4-FFF2-40B4-BE49-F238E27FC236}">
                <a16:creationId xmlns:a16="http://schemas.microsoft.com/office/drawing/2014/main" id="{7D847C39-663C-B508-2E12-86928A335C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97" y="1680992"/>
            <a:ext cx="6830405" cy="51267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502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83499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arrive to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Nutcombe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Bottom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see: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815" y="744464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572989"/>
              </p:ext>
            </p:extLst>
          </p:nvPr>
        </p:nvGraphicFramePr>
        <p:xfrm>
          <a:off x="207383" y="1689101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71053A-3248-0E9A-2AD8-F05FA78F0580}"/>
              </a:ext>
            </a:extLst>
          </p:cNvPr>
          <p:cNvSpPr txBox="1"/>
          <p:nvPr/>
        </p:nvSpPr>
        <p:spPr>
          <a:xfrm>
            <a:off x="706034" y="1691029"/>
            <a:ext cx="19836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car park and a sign which says ‘Croydon Hill’ and ‘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Nutcombe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Bottom’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F843FC-F509-2025-C089-F1A5EE7B6B27}"/>
              </a:ext>
            </a:extLst>
          </p:cNvPr>
          <p:cNvSpPr txBox="1"/>
          <p:nvPr/>
        </p:nvSpPr>
        <p:spPr>
          <a:xfrm>
            <a:off x="6625965" y="1691029"/>
            <a:ext cx="1551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signpost for the Trees Trail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0D7C-B5F6-A316-06E1-293D61A6FEFF}"/>
              </a:ext>
            </a:extLst>
          </p:cNvPr>
          <p:cNvSpPr txBox="1"/>
          <p:nvPr/>
        </p:nvSpPr>
        <p:spPr>
          <a:xfrm>
            <a:off x="556606" y="4261894"/>
            <a:ext cx="1920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 information board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6625966" y="4253335"/>
            <a:ext cx="1762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Picnic benches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Large, rough pathway with a car park in the distance where a dark coloured car is parked.">
            <a:extLst>
              <a:ext uri="{FF2B5EF4-FFF2-40B4-BE49-F238E27FC236}">
                <a16:creationId xmlns:a16="http://schemas.microsoft.com/office/drawing/2014/main" id="{CEB0A3B6-9DF6-3AE7-C47D-F706D5F5DC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83" y="1721827"/>
            <a:ext cx="3254032" cy="2442385"/>
          </a:xfrm>
          <a:prstGeom prst="rect">
            <a:avLst/>
          </a:prstGeom>
        </p:spPr>
      </p:pic>
      <p:pic>
        <p:nvPicPr>
          <p:cNvPr id="7" name="Picture 7" descr="Information board showing a number of posters.">
            <a:extLst>
              <a:ext uri="{FF2B5EF4-FFF2-40B4-BE49-F238E27FC236}">
                <a16:creationId xmlns:a16="http://schemas.microsoft.com/office/drawing/2014/main" id="{6390C088-8145-6E49-465D-2684A89726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208" y="4222086"/>
            <a:ext cx="3254033" cy="2442386"/>
          </a:xfrm>
          <a:prstGeom prst="rect">
            <a:avLst/>
          </a:prstGeom>
        </p:spPr>
      </p:pic>
      <p:pic>
        <p:nvPicPr>
          <p:cNvPr id="11" name="Picture 13" descr="Wooden picnic bench beneath a tree on an area of ground covered with autumn leaves.">
            <a:extLst>
              <a:ext uri="{FF2B5EF4-FFF2-40B4-BE49-F238E27FC236}">
                <a16:creationId xmlns:a16="http://schemas.microsoft.com/office/drawing/2014/main" id="{59BE1D24-0FF0-E0E9-5D86-7AB222AB55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555" y="4229985"/>
            <a:ext cx="3312209" cy="2486052"/>
          </a:xfrm>
          <a:prstGeom prst="rect">
            <a:avLst/>
          </a:prstGeom>
        </p:spPr>
      </p:pic>
      <p:pic>
        <p:nvPicPr>
          <p:cNvPr id="14" name="Picture 14" descr="Tall, slim signpost which says ‘The Trees Trail’ in front of a wooded area.">
            <a:extLst>
              <a:ext uri="{FF2B5EF4-FFF2-40B4-BE49-F238E27FC236}">
                <a16:creationId xmlns:a16="http://schemas.microsoft.com/office/drawing/2014/main" id="{4099CDE0-782C-AADE-4D32-0C63C622CE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26" y="1717897"/>
            <a:ext cx="3288769" cy="244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10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Nutcombe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Bottom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see: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412" y="744464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767612"/>
              </p:ext>
            </p:extLst>
          </p:nvPr>
        </p:nvGraphicFramePr>
        <p:xfrm>
          <a:off x="207383" y="1676527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EF843FC-F509-2025-C089-F1A5EE7B6B27}"/>
              </a:ext>
            </a:extLst>
          </p:cNvPr>
          <p:cNvSpPr txBox="1"/>
          <p:nvPr/>
        </p:nvSpPr>
        <p:spPr>
          <a:xfrm>
            <a:off x="6284975" y="1795802"/>
            <a:ext cx="225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tallest tree in England!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0D7C-B5F6-A316-06E1-293D61A6FEFF}"/>
              </a:ext>
            </a:extLst>
          </p:cNvPr>
          <p:cNvSpPr txBox="1"/>
          <p:nvPr/>
        </p:nvSpPr>
        <p:spPr>
          <a:xfrm>
            <a:off x="556606" y="4261894"/>
            <a:ext cx="2033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Wood carved into different shapes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6393859" y="4354313"/>
            <a:ext cx="2033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Signs made of wood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52DF4-9504-D394-A419-4E6B55838F82}"/>
              </a:ext>
            </a:extLst>
          </p:cNvPr>
          <p:cNvSpPr txBox="1"/>
          <p:nvPr/>
        </p:nvSpPr>
        <p:spPr>
          <a:xfrm>
            <a:off x="518883" y="1821451"/>
            <a:ext cx="2511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Lots of tall trees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3" descr="Wooden sign on which is written: “ The tallest tree in England’ - 60.05 metres (197 feet) in 2009”">
            <a:extLst>
              <a:ext uri="{FF2B5EF4-FFF2-40B4-BE49-F238E27FC236}">
                <a16:creationId xmlns:a16="http://schemas.microsoft.com/office/drawing/2014/main" id="{9C39717B-F746-EF65-BBCF-7EE6813E62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062" y="1688728"/>
            <a:ext cx="3279366" cy="2461401"/>
          </a:xfrm>
          <a:prstGeom prst="rect">
            <a:avLst/>
          </a:prstGeom>
        </p:spPr>
      </p:pic>
      <p:pic>
        <p:nvPicPr>
          <p:cNvPr id="14" name="Picture 14" descr="A slice of a tree trunk with information about the historical events which have taken place during the lifetime of the tree e.g. World War 2.">
            <a:extLst>
              <a:ext uri="{FF2B5EF4-FFF2-40B4-BE49-F238E27FC236}">
                <a16:creationId xmlns:a16="http://schemas.microsoft.com/office/drawing/2014/main" id="{EFBFE2BA-47A1-DF49-D279-264ABB319A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09" y="4228139"/>
            <a:ext cx="3282860" cy="2464024"/>
          </a:xfrm>
          <a:prstGeom prst="rect">
            <a:avLst/>
          </a:prstGeom>
        </p:spPr>
      </p:pic>
      <p:pic>
        <p:nvPicPr>
          <p:cNvPr id="15" name="Picture 16" descr="A wooden log carved into the shape of a crocodile.">
            <a:extLst>
              <a:ext uri="{FF2B5EF4-FFF2-40B4-BE49-F238E27FC236}">
                <a16:creationId xmlns:a16="http://schemas.microsoft.com/office/drawing/2014/main" id="{3FC435AD-17AC-D8EB-88D9-5A15E0CAB1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40" y="4228187"/>
            <a:ext cx="3282860" cy="2464023"/>
          </a:xfrm>
          <a:prstGeom prst="rect">
            <a:avLst/>
          </a:prstGeom>
        </p:spPr>
      </p:pic>
      <p:pic>
        <p:nvPicPr>
          <p:cNvPr id="20" name="Picture 20" descr=" A large number of tall, straight trees. ">
            <a:extLst>
              <a:ext uri="{FF2B5EF4-FFF2-40B4-BE49-F238E27FC236}">
                <a16:creationId xmlns:a16="http://schemas.microsoft.com/office/drawing/2014/main" id="{1B8573AD-4F6A-E0D2-179A-936AE5ECE4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03" y="1687416"/>
            <a:ext cx="3282860" cy="246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38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Nutcombe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Bottom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see: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204" y="678334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757032"/>
              </p:ext>
            </p:extLst>
          </p:nvPr>
        </p:nvGraphicFramePr>
        <p:xfrm>
          <a:off x="207383" y="1676527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71053A-3248-0E9A-2AD8-F05FA78F0580}"/>
              </a:ext>
            </a:extLst>
          </p:cNvPr>
          <p:cNvSpPr txBox="1"/>
          <p:nvPr/>
        </p:nvSpPr>
        <p:spPr>
          <a:xfrm>
            <a:off x="616139" y="1676527"/>
            <a:ext cx="212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swing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F843FC-F509-2025-C089-F1A5EE7B6B27}"/>
              </a:ext>
            </a:extLst>
          </p:cNvPr>
          <p:cNvSpPr txBox="1"/>
          <p:nvPr/>
        </p:nvSpPr>
        <p:spPr>
          <a:xfrm>
            <a:off x="6625965" y="1640733"/>
            <a:ext cx="2251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Muddy puddles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0D7C-B5F6-A316-06E1-293D61A6FEFF}"/>
              </a:ext>
            </a:extLst>
          </p:cNvPr>
          <p:cNvSpPr txBox="1"/>
          <p:nvPr/>
        </p:nvSpPr>
        <p:spPr>
          <a:xfrm>
            <a:off x="556606" y="4261894"/>
            <a:ext cx="203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Different leaves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6625966" y="4253335"/>
            <a:ext cx="2033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footbridge over a river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A swing on a wooden frame in the woods set on a patch of ground.">
            <a:extLst>
              <a:ext uri="{FF2B5EF4-FFF2-40B4-BE49-F238E27FC236}">
                <a16:creationId xmlns:a16="http://schemas.microsoft.com/office/drawing/2014/main" id="{46B0AAAF-D683-9597-815E-A07C041268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499" y="1701514"/>
            <a:ext cx="3261501" cy="2447991"/>
          </a:xfrm>
          <a:prstGeom prst="rect">
            <a:avLst/>
          </a:prstGeom>
        </p:spPr>
      </p:pic>
      <p:pic>
        <p:nvPicPr>
          <p:cNvPr id="7" name="Picture 7" descr="A muddy puddle.">
            <a:extLst>
              <a:ext uri="{FF2B5EF4-FFF2-40B4-BE49-F238E27FC236}">
                <a16:creationId xmlns:a16="http://schemas.microsoft.com/office/drawing/2014/main" id="{F256C776-2280-F4AF-AF44-D509413378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041" y="1701513"/>
            <a:ext cx="3261502" cy="2447992"/>
          </a:xfrm>
          <a:prstGeom prst="rect">
            <a:avLst/>
          </a:prstGeom>
        </p:spPr>
      </p:pic>
      <p:pic>
        <p:nvPicPr>
          <p:cNvPr id="11" name="Picture 13" descr="A pile of differently shaped, green leaves lying on an area of brown bracken.">
            <a:extLst>
              <a:ext uri="{FF2B5EF4-FFF2-40B4-BE49-F238E27FC236}">
                <a16:creationId xmlns:a16="http://schemas.microsoft.com/office/drawing/2014/main" id="{1B4AD5E3-E6FF-7BBF-B111-9641DDEECF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2185" y="3838841"/>
            <a:ext cx="2446127" cy="3261502"/>
          </a:xfrm>
          <a:prstGeom prst="rect">
            <a:avLst/>
          </a:prstGeom>
        </p:spPr>
      </p:pic>
      <p:pic>
        <p:nvPicPr>
          <p:cNvPr id="15" name="Picture 16" descr="Wooden footbridge over a small river with trees in the distance.">
            <a:extLst>
              <a:ext uri="{FF2B5EF4-FFF2-40B4-BE49-F238E27FC236}">
                <a16:creationId xmlns:a16="http://schemas.microsoft.com/office/drawing/2014/main" id="{D1F5AD6E-3583-F116-225A-F0AF1518DA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041" y="4223392"/>
            <a:ext cx="3245307" cy="244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42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Nutcombe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Bottom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hear: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372" y="674829"/>
            <a:ext cx="690355" cy="80758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C7301BD-33F9-3F4E-8B41-99C32FA3E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255826"/>
              </p:ext>
            </p:extLst>
          </p:nvPr>
        </p:nvGraphicFramePr>
        <p:xfrm>
          <a:off x="155575" y="1536529"/>
          <a:ext cx="11827160" cy="5308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654381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6543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A8208A7-3579-8057-9C39-87CFDC51F737}"/>
              </a:ext>
            </a:extLst>
          </p:cNvPr>
          <p:cNvSpPr txBox="1"/>
          <p:nvPr/>
        </p:nvSpPr>
        <p:spPr>
          <a:xfrm>
            <a:off x="644698" y="1842494"/>
            <a:ext cx="1857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EA0E47-61C2-77FE-6672-679BCC18B130}"/>
              </a:ext>
            </a:extLst>
          </p:cNvPr>
          <p:cNvSpPr txBox="1"/>
          <p:nvPr/>
        </p:nvSpPr>
        <p:spPr>
          <a:xfrm>
            <a:off x="6389916" y="1803560"/>
            <a:ext cx="2135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People playing in the wooden play area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D2F962-7D9B-2DC2-AD61-F6F798B9C99D}"/>
              </a:ext>
            </a:extLst>
          </p:cNvPr>
          <p:cNvSpPr txBox="1"/>
          <p:nvPr/>
        </p:nvSpPr>
        <p:spPr>
          <a:xfrm>
            <a:off x="460376" y="4461509"/>
            <a:ext cx="2041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water in the river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ACAA06-68ED-3334-2AC3-4CDF97F960DC}"/>
              </a:ext>
            </a:extLst>
          </p:cNvPr>
          <p:cNvSpPr txBox="1"/>
          <p:nvPr/>
        </p:nvSpPr>
        <p:spPr>
          <a:xfrm>
            <a:off x="6389916" y="4412396"/>
            <a:ext cx="223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People riding bikes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5327EB-64F0-BEBC-2FD0-28AA016A8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4" name="Picture 8" descr="Wooden play frames set on a grassy area within the woodlands.">
            <a:extLst>
              <a:ext uri="{FF2B5EF4-FFF2-40B4-BE49-F238E27FC236}">
                <a16:creationId xmlns:a16="http://schemas.microsoft.com/office/drawing/2014/main" id="{F4472284-84C5-3CDD-A5C9-F706F600AB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3" r="24292" b="22128"/>
          <a:stretch/>
        </p:blipFill>
        <p:spPr>
          <a:xfrm>
            <a:off x="8437326" y="1556178"/>
            <a:ext cx="3523575" cy="2645380"/>
          </a:xfrm>
          <a:prstGeom prst="rect">
            <a:avLst/>
          </a:prstGeom>
        </p:spPr>
      </p:pic>
      <p:pic>
        <p:nvPicPr>
          <p:cNvPr id="12" name="Picture 11" descr="Fast-flowing water in the river with banks to either side.">
            <a:extLst>
              <a:ext uri="{FF2B5EF4-FFF2-40B4-BE49-F238E27FC236}">
                <a16:creationId xmlns:a16="http://schemas.microsoft.com/office/drawing/2014/main" id="{31DA1DA9-A484-4AC6-305E-5ADC0861B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88" y="4210335"/>
            <a:ext cx="3462525" cy="2598874"/>
          </a:xfrm>
          <a:prstGeom prst="rect">
            <a:avLst/>
          </a:prstGeom>
        </p:spPr>
      </p:pic>
      <p:pic>
        <p:nvPicPr>
          <p:cNvPr id="13" name="Picture 12" descr="A bird perched on the branch of a tree. It has a yellow breast with a grey stripe down the front, a grey and white head , grey winds and trey tail feathers.">
            <a:extLst>
              <a:ext uri="{FF2B5EF4-FFF2-40B4-BE49-F238E27FC236}">
                <a16:creationId xmlns:a16="http://schemas.microsoft.com/office/drawing/2014/main" id="{0639ED64-930E-1C54-9B5F-07D854D31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189" y="1535455"/>
            <a:ext cx="3462525" cy="2646044"/>
          </a:xfrm>
          <a:prstGeom prst="rect">
            <a:avLst/>
          </a:prstGeom>
        </p:spPr>
      </p:pic>
      <p:pic>
        <p:nvPicPr>
          <p:cNvPr id="14" name="Picture 13" descr="Two cyclists riding away from the camera along a pathway between trees. One is wearing a red jacket, the other is carrying a rucksack. Both are wearing cycle helmets.">
            <a:extLst>
              <a:ext uri="{FF2B5EF4-FFF2-40B4-BE49-F238E27FC236}">
                <a16:creationId xmlns:a16="http://schemas.microsoft.com/office/drawing/2014/main" id="{2BF3DA71-D005-8BE7-9E4E-4C28CA264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5347" y="4230394"/>
            <a:ext cx="3462525" cy="25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99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45" y="399245"/>
            <a:ext cx="1407472" cy="1407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Nutcombe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Bottom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touch or feel: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D9888A-015B-F4BD-0E41-A894A19B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185877"/>
              </p:ext>
            </p:extLst>
          </p:nvPr>
        </p:nvGraphicFramePr>
        <p:xfrm>
          <a:off x="460375" y="1567810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F7205C4-70A2-7F68-B494-BF017E5EF54B}"/>
              </a:ext>
            </a:extLst>
          </p:cNvPr>
          <p:cNvSpPr txBox="1"/>
          <p:nvPr/>
        </p:nvSpPr>
        <p:spPr>
          <a:xfrm>
            <a:off x="644698" y="1842494"/>
            <a:ext cx="2121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Pine cones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C9DC51-7E61-5E4E-F36B-C809A2D7ACB0}"/>
              </a:ext>
            </a:extLst>
          </p:cNvPr>
          <p:cNvSpPr txBox="1"/>
          <p:nvPr/>
        </p:nvSpPr>
        <p:spPr>
          <a:xfrm>
            <a:off x="6389916" y="1803560"/>
            <a:ext cx="2361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smooth tree trunk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B775D8-CDF0-3F74-DD11-EF4F3E4076D9}"/>
              </a:ext>
            </a:extLst>
          </p:cNvPr>
          <p:cNvSpPr txBox="1"/>
          <p:nvPr/>
        </p:nvSpPr>
        <p:spPr>
          <a:xfrm>
            <a:off x="644698" y="4177590"/>
            <a:ext cx="2322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Moss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71C348-0660-FDE3-86D7-CCCBF66E2775}"/>
              </a:ext>
            </a:extLst>
          </p:cNvPr>
          <p:cNvSpPr txBox="1"/>
          <p:nvPr/>
        </p:nvSpPr>
        <p:spPr>
          <a:xfrm>
            <a:off x="6305474" y="4224390"/>
            <a:ext cx="2322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Gravel under my feet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5A9C6-40FA-86E4-8AC5-03E3810F2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4" name="Picture 6" descr="Shiny, brown pine cone laying on a tree trunk.">
            <a:extLst>
              <a:ext uri="{FF2B5EF4-FFF2-40B4-BE49-F238E27FC236}">
                <a16:creationId xmlns:a16="http://schemas.microsoft.com/office/drawing/2014/main" id="{696365FE-A3C3-DB1E-8E15-04AD0789FD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76" y="1584671"/>
            <a:ext cx="3316071" cy="2488950"/>
          </a:xfrm>
          <a:prstGeom prst="rect">
            <a:avLst/>
          </a:prstGeom>
        </p:spPr>
      </p:pic>
      <p:pic>
        <p:nvPicPr>
          <p:cNvPr id="7" name="Picture 8" descr="Smooth tree trunk with moss to the top and bottom.">
            <a:extLst>
              <a:ext uri="{FF2B5EF4-FFF2-40B4-BE49-F238E27FC236}">
                <a16:creationId xmlns:a16="http://schemas.microsoft.com/office/drawing/2014/main" id="{31A70486-35D6-DF17-CF75-0BF3E986BD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48" y="1593129"/>
            <a:ext cx="3316071" cy="2488950"/>
          </a:xfrm>
          <a:prstGeom prst="rect">
            <a:avLst/>
          </a:prstGeom>
        </p:spPr>
      </p:pic>
      <p:pic>
        <p:nvPicPr>
          <p:cNvPr id="9" name="Picture 10" descr="Moss growing on a large boulder.">
            <a:extLst>
              <a:ext uri="{FF2B5EF4-FFF2-40B4-BE49-F238E27FC236}">
                <a16:creationId xmlns:a16="http://schemas.microsoft.com/office/drawing/2014/main" id="{A1B026C1-50BA-EC16-A4E3-A58EC5754B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75" y="4113577"/>
            <a:ext cx="3316072" cy="2488951"/>
          </a:xfrm>
          <a:prstGeom prst="rect">
            <a:avLst/>
          </a:prstGeom>
        </p:spPr>
      </p:pic>
      <p:pic>
        <p:nvPicPr>
          <p:cNvPr id="11" name="Picture 11" descr="Gravel pathway leading into the distance between the trees with muddy puddles here and there.">
            <a:extLst>
              <a:ext uri="{FF2B5EF4-FFF2-40B4-BE49-F238E27FC236}">
                <a16:creationId xmlns:a16="http://schemas.microsoft.com/office/drawing/2014/main" id="{70045053-E714-24F3-39B7-B63FA78EFF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47" y="4142358"/>
            <a:ext cx="3316072" cy="24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05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441" b="10721"/>
          <a:stretch/>
        </p:blipFill>
        <p:spPr>
          <a:xfrm>
            <a:off x="2213113" y="602562"/>
            <a:ext cx="1071562" cy="910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5" y="998540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Nutcombe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Bottom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taste: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FE4C0DA-1A02-8525-7B31-DB44ED720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185184"/>
              </p:ext>
            </p:extLst>
          </p:nvPr>
        </p:nvGraphicFramePr>
        <p:xfrm>
          <a:off x="460375" y="1567810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B98B225-BCD1-788D-982A-42DBD8BC62A5}"/>
              </a:ext>
            </a:extLst>
          </p:cNvPr>
          <p:cNvSpPr txBox="1"/>
          <p:nvPr/>
        </p:nvSpPr>
        <p:spPr>
          <a:xfrm>
            <a:off x="644699" y="1842494"/>
            <a:ext cx="2171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My picnic, if we have taken one with us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FEE6E1-E05C-FF27-47B2-477FA5228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4" name="Picture 8" descr="Picnic food and a water bottle full of water on a picnic table with trees in the distance.">
            <a:extLst>
              <a:ext uri="{FF2B5EF4-FFF2-40B4-BE49-F238E27FC236}">
                <a16:creationId xmlns:a16="http://schemas.microsoft.com/office/drawing/2014/main" id="{29945AA7-07F9-0D5C-29F4-C7E3A30E52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36" y="1565658"/>
            <a:ext cx="3320440" cy="24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30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Nutcombe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Bottom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smell: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48" y="629365"/>
            <a:ext cx="899284" cy="899284"/>
          </a:xfrm>
          <a:prstGeom prst="rect">
            <a:avLst/>
          </a:prstGeom>
        </p:spPr>
      </p:pic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18B65A-9727-D240-11BE-22B488AF7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329584"/>
              </p:ext>
            </p:extLst>
          </p:nvPr>
        </p:nvGraphicFramePr>
        <p:xfrm>
          <a:off x="460375" y="1567810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D475DA0-261F-3DBD-A5C8-A74954710412}"/>
              </a:ext>
            </a:extLst>
          </p:cNvPr>
          <p:cNvSpPr txBox="1"/>
          <p:nvPr/>
        </p:nvSpPr>
        <p:spPr>
          <a:xfrm>
            <a:off x="569252" y="1745698"/>
            <a:ext cx="2134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Damp leaves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42453D-BEC9-84DF-1A00-FD1397DE04A3}"/>
              </a:ext>
            </a:extLst>
          </p:cNvPr>
          <p:cNvSpPr txBox="1"/>
          <p:nvPr/>
        </p:nvSpPr>
        <p:spPr>
          <a:xfrm>
            <a:off x="6327046" y="1664328"/>
            <a:ext cx="2022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Pine trees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35C90-7FAE-F56E-6DE4-7AF224683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07BCA9-F046-1934-7D9E-08DBA6138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583" y="1664328"/>
            <a:ext cx="2022261" cy="23862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280BCF-60C8-F928-199F-91AAA5945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306" y="1567810"/>
            <a:ext cx="2947841" cy="24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45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E1492B4D59A5418FD66438B39057DF" ma:contentTypeVersion="4" ma:contentTypeDescription="Create a new document." ma:contentTypeScope="" ma:versionID="23048bc9f82100331fc126a40b531280">
  <xsd:schema xmlns:xsd="http://www.w3.org/2001/XMLSchema" xmlns:xs="http://www.w3.org/2001/XMLSchema" xmlns:p="http://schemas.microsoft.com/office/2006/metadata/properties" xmlns:ns2="6358185c-13c2-4f8b-92c9-1f7fd196b6e6" xmlns:ns3="2ec5bb89-4c84-494d-b670-144176941564" targetNamespace="http://schemas.microsoft.com/office/2006/metadata/properties" ma:root="true" ma:fieldsID="2d315cbe6c8105a6a4f3096d6e7fe9fd" ns2:_="" ns3:_="">
    <xsd:import namespace="6358185c-13c2-4f8b-92c9-1f7fd196b6e6"/>
    <xsd:import namespace="2ec5bb89-4c84-494d-b670-1441769415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58185c-13c2-4f8b-92c9-1f7fd196b6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5bb89-4c84-494d-b670-14417694156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ec5bb89-4c84-494d-b670-144176941564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814B92A-B412-4676-B9FA-A15F14C2E5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58185c-13c2-4f8b-92c9-1f7fd196b6e6"/>
    <ds:schemaRef ds:uri="2ec5bb89-4c84-494d-b670-1441769415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746167F-28EC-4C07-ADF5-D4734FC6E8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7E66A3-C2D8-4DEC-B727-A5A95799E47E}">
  <ds:schemaRefs>
    <ds:schemaRef ds:uri="http://schemas.microsoft.com/office/2006/metadata/properties"/>
    <ds:schemaRef ds:uri="http://schemas.microsoft.com/office/infopath/2007/PartnerControls"/>
    <ds:schemaRef ds:uri="2ec5bb89-4c84-494d-b670-14417694156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13604</TotalTime>
  <Words>308</Words>
  <Application>Microsoft Office PowerPoint</Application>
  <PresentationFormat>Widescreen</PresentationFormat>
  <Paragraphs>44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 </vt:lpstr>
      <vt:lpstr>Nutcombe Bottom is an outdoor area with forest paths  This means it is a place where I can spend time in the countryside         </vt:lpstr>
      <vt:lpstr>When I arrive to visit Nutcombe Bottom   I might see:  </vt:lpstr>
      <vt:lpstr>When I visit Nutcombe Bottom   I might see:  </vt:lpstr>
      <vt:lpstr>When I visit Nutcombe Bottom   I might see:  </vt:lpstr>
      <vt:lpstr>When I visit Nutcombe Bottom   I might hear:  </vt:lpstr>
      <vt:lpstr>When I visit Nutcombe Bottom   I might touch or feel:  </vt:lpstr>
      <vt:lpstr>When I visit Nutcombe Bottom   I might taste:  </vt:lpstr>
      <vt:lpstr>When I visit Nutcombe Bottom   I might smell:  </vt:lpstr>
      <vt:lpstr>Most of all Nutcombe Bottom is a place where I can enjoy time outdoors   </vt:lpstr>
      <vt:lpstr>Some additional information for my visit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Sensory Story</dc:title>
  <dc:creator>Jane Cooper</dc:creator>
  <cp:lastModifiedBy>Charlotte Wray</cp:lastModifiedBy>
  <cp:revision>129</cp:revision>
  <dcterms:created xsi:type="dcterms:W3CDTF">2020-01-10T20:05:02Z</dcterms:created>
  <dcterms:modified xsi:type="dcterms:W3CDTF">2023-05-10T09:16:32Z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3001800.00000000</vt:lpwstr>
  </property>
  <property fmtid="{D5CDD505-2E9C-101B-9397-08002B2CF9AE}" pid="3" name="xd_ProgID">
    <vt:lpwstr/>
  </property>
  <property fmtid="{D5CDD505-2E9C-101B-9397-08002B2CF9AE}" pid="4" name="ContentTypeId">
    <vt:lpwstr>0x01010093E1492B4D59A5418FD66438B39057DF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_ColorH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_ColorTag">
    <vt:lpwstr/>
  </property>
  <property fmtid="{D5CDD505-2E9C-101B-9397-08002B2CF9AE}" pid="12" name="TriggerFlowInfo">
    <vt:lpwstr/>
  </property>
  <property fmtid="{D5CDD505-2E9C-101B-9397-08002B2CF9AE}" pid="13" name="xd_Signature">
    <vt:lpwstr/>
  </property>
  <property fmtid="{D5CDD505-2E9C-101B-9397-08002B2CF9AE}" pid="14" name="_Emoji">
    <vt:lpwstr/>
  </property>
</Properties>
</file>