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6" r:id="rId8"/>
    <p:sldId id="268" r:id="rId9"/>
    <p:sldId id="260" r:id="rId10"/>
    <p:sldId id="261" r:id="rId11"/>
    <p:sldId id="262" r:id="rId12"/>
    <p:sldId id="263" r:id="rId13"/>
    <p:sldId id="264" r:id="rId14"/>
    <p:sldId id="267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AFA"/>
    <a:srgbClr val="64788B"/>
    <a:srgbClr val="D0D3E3"/>
    <a:srgbClr val="CC9900"/>
    <a:srgbClr val="2A5F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A74DA4-4402-4BD7-AD50-80318B52DD05}" v="2" dt="2023-05-06T15:23:51.193"/>
    <p1510:client id="{DB2E4725-3C66-48D3-AC16-37F03BD16B03}" v="20" dt="2023-05-10T09:15:51.7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Wray" userId="d4e7f8c2-a64c-401f-9149-376740b8b3de" providerId="ADAL" clId="{69A74DA4-4402-4BD7-AD50-80318B52DD05}"/>
    <pc:docChg chg="custSel modSld">
      <pc:chgData name="Charlotte Wray" userId="d4e7f8c2-a64c-401f-9149-376740b8b3de" providerId="ADAL" clId="{69A74DA4-4402-4BD7-AD50-80318B52DD05}" dt="2023-05-06T15:28:12.725" v="477" actId="1076"/>
      <pc:docMkLst>
        <pc:docMk/>
      </pc:docMkLst>
      <pc:sldChg chg="addSp delSp modSp mod">
        <pc:chgData name="Charlotte Wray" userId="d4e7f8c2-a64c-401f-9149-376740b8b3de" providerId="ADAL" clId="{69A74DA4-4402-4BD7-AD50-80318B52DD05}" dt="2023-05-06T15:27:02.230" v="475" actId="1076"/>
        <pc:sldMkLst>
          <pc:docMk/>
          <pc:sldMk cId="3493210655" sldId="258"/>
        </pc:sldMkLst>
        <pc:spChg chg="mod">
          <ac:chgData name="Charlotte Wray" userId="d4e7f8c2-a64c-401f-9149-376740b8b3de" providerId="ADAL" clId="{69A74DA4-4402-4BD7-AD50-80318B52DD05}" dt="2023-05-04T14:20:44.946" v="271" actId="20577"/>
          <ac:spMkLst>
            <pc:docMk/>
            <pc:sldMk cId="3493210655" sldId="258"/>
            <ac:spMk id="22" creationId="{071DE73A-7546-FE65-0030-84893D65B738}"/>
          </ac:spMkLst>
        </pc:spChg>
        <pc:picChg chg="add del mod">
          <ac:chgData name="Charlotte Wray" userId="d4e7f8c2-a64c-401f-9149-376740b8b3de" providerId="ADAL" clId="{69A74DA4-4402-4BD7-AD50-80318B52DD05}" dt="2023-05-06T15:25:05.220" v="455" actId="478"/>
          <ac:picMkLst>
            <pc:docMk/>
            <pc:sldMk cId="3493210655" sldId="258"/>
            <ac:picMk id="7" creationId="{4D54A676-3E30-DB4B-B735-690D8A59E4CF}"/>
          </ac:picMkLst>
        </pc:picChg>
        <pc:picChg chg="add mod">
          <ac:chgData name="Charlotte Wray" userId="d4e7f8c2-a64c-401f-9149-376740b8b3de" providerId="ADAL" clId="{69A74DA4-4402-4BD7-AD50-80318B52DD05}" dt="2023-05-06T15:26:16.316" v="467" actId="1076"/>
          <ac:picMkLst>
            <pc:docMk/>
            <pc:sldMk cId="3493210655" sldId="258"/>
            <ac:picMk id="7" creationId="{A7CA9C50-300C-D9C9-BADE-93884C865CB4}"/>
          </ac:picMkLst>
        </pc:picChg>
        <pc:picChg chg="del">
          <ac:chgData name="Charlotte Wray" userId="d4e7f8c2-a64c-401f-9149-376740b8b3de" providerId="ADAL" clId="{69A74DA4-4402-4BD7-AD50-80318B52DD05}" dt="2023-05-06T15:26:49.894" v="468" actId="478"/>
          <ac:picMkLst>
            <pc:docMk/>
            <pc:sldMk cId="3493210655" sldId="258"/>
            <ac:picMk id="8" creationId="{36612082-AB0B-A548-3F55-CD76AEBE0A39}"/>
          </ac:picMkLst>
        </pc:picChg>
        <pc:picChg chg="add mod">
          <ac:chgData name="Charlotte Wray" userId="d4e7f8c2-a64c-401f-9149-376740b8b3de" providerId="ADAL" clId="{69A74DA4-4402-4BD7-AD50-80318B52DD05}" dt="2023-05-06T15:25:15.672" v="459" actId="1076"/>
          <ac:picMkLst>
            <pc:docMk/>
            <pc:sldMk cId="3493210655" sldId="258"/>
            <ac:picMk id="11" creationId="{B58DDC1D-BFE0-F4DF-9AA2-284590CAD5C1}"/>
          </ac:picMkLst>
        </pc:picChg>
        <pc:picChg chg="add mod">
          <ac:chgData name="Charlotte Wray" userId="d4e7f8c2-a64c-401f-9149-376740b8b3de" providerId="ADAL" clId="{69A74DA4-4402-4BD7-AD50-80318B52DD05}" dt="2023-05-06T15:27:02.230" v="475" actId="1076"/>
          <ac:picMkLst>
            <pc:docMk/>
            <pc:sldMk cId="3493210655" sldId="258"/>
            <ac:picMk id="13" creationId="{42E255FC-6C1B-7C07-0B44-CB57A81FFA9B}"/>
          </ac:picMkLst>
        </pc:picChg>
        <pc:picChg chg="mod">
          <ac:chgData name="Charlotte Wray" userId="d4e7f8c2-a64c-401f-9149-376740b8b3de" providerId="ADAL" clId="{69A74DA4-4402-4BD7-AD50-80318B52DD05}" dt="2023-05-06T15:25:19.723" v="460" actId="1076"/>
          <ac:picMkLst>
            <pc:docMk/>
            <pc:sldMk cId="3493210655" sldId="258"/>
            <ac:picMk id="14" creationId="{6D9644CF-D7C0-8DCB-7896-ACCF7E9D10A1}"/>
          </ac:picMkLst>
        </pc:picChg>
      </pc:sldChg>
      <pc:sldChg chg="addSp delSp modSp mod">
        <pc:chgData name="Charlotte Wray" userId="d4e7f8c2-a64c-401f-9149-376740b8b3de" providerId="ADAL" clId="{69A74DA4-4402-4BD7-AD50-80318B52DD05}" dt="2023-05-06T15:21:45.924" v="423" actId="20577"/>
        <pc:sldMkLst>
          <pc:docMk/>
          <pc:sldMk cId="992799118" sldId="260"/>
        </pc:sldMkLst>
        <pc:spChg chg="mod">
          <ac:chgData name="Charlotte Wray" userId="d4e7f8c2-a64c-401f-9149-376740b8b3de" providerId="ADAL" clId="{69A74DA4-4402-4BD7-AD50-80318B52DD05}" dt="2023-05-06T15:21:15.144" v="390" actId="1076"/>
          <ac:spMkLst>
            <pc:docMk/>
            <pc:sldMk cId="992799118" sldId="260"/>
            <ac:spMk id="8" creationId="{9A8208A7-3579-8057-9C39-87CFDC51F737}"/>
          </ac:spMkLst>
        </pc:spChg>
        <pc:spChg chg="mod">
          <ac:chgData name="Charlotte Wray" userId="d4e7f8c2-a64c-401f-9149-376740b8b3de" providerId="ADAL" clId="{69A74DA4-4402-4BD7-AD50-80318B52DD05}" dt="2023-05-06T15:21:45.924" v="423" actId="20577"/>
          <ac:spMkLst>
            <pc:docMk/>
            <pc:sldMk cId="992799118" sldId="260"/>
            <ac:spMk id="10" creationId="{B8EA0E47-61C2-77FE-6672-679BCC18B130}"/>
          </ac:spMkLst>
        </pc:spChg>
        <pc:graphicFrameChg chg="mod">
          <ac:chgData name="Charlotte Wray" userId="d4e7f8c2-a64c-401f-9149-376740b8b3de" providerId="ADAL" clId="{69A74DA4-4402-4BD7-AD50-80318B52DD05}" dt="2023-05-06T08:18:33.064" v="333" actId="1076"/>
          <ac:graphicFrameMkLst>
            <pc:docMk/>
            <pc:sldMk cId="992799118" sldId="260"/>
            <ac:graphicFrameMk id="6" creationId="{5C7301BD-33F9-3F4E-8B41-99C32FA3E015}"/>
          </ac:graphicFrameMkLst>
        </pc:graphicFrameChg>
        <pc:picChg chg="add mod">
          <ac:chgData name="Charlotte Wray" userId="d4e7f8c2-a64c-401f-9149-376740b8b3de" providerId="ADAL" clId="{69A74DA4-4402-4BD7-AD50-80318B52DD05}" dt="2023-05-06T08:18:42.945" v="336" actId="1076"/>
          <ac:picMkLst>
            <pc:docMk/>
            <pc:sldMk cId="992799118" sldId="260"/>
            <ac:picMk id="9" creationId="{3D3CF571-3E84-EB40-1139-A9068F9E60DF}"/>
          </ac:picMkLst>
        </pc:picChg>
        <pc:picChg chg="mod">
          <ac:chgData name="Charlotte Wray" userId="d4e7f8c2-a64c-401f-9149-376740b8b3de" providerId="ADAL" clId="{69A74DA4-4402-4BD7-AD50-80318B52DD05}" dt="2023-05-06T08:18:40.265" v="335" actId="1076"/>
          <ac:picMkLst>
            <pc:docMk/>
            <pc:sldMk cId="992799118" sldId="260"/>
            <ac:picMk id="11" creationId="{0F053A6F-6D63-3DD8-34BA-6E7D3CD29760}"/>
          </ac:picMkLst>
        </pc:picChg>
        <pc:picChg chg="del mod">
          <ac:chgData name="Charlotte Wray" userId="d4e7f8c2-a64c-401f-9149-376740b8b3de" providerId="ADAL" clId="{69A74DA4-4402-4BD7-AD50-80318B52DD05}" dt="2023-05-06T15:20:48.591" v="339" actId="478"/>
          <ac:picMkLst>
            <pc:docMk/>
            <pc:sldMk cId="992799118" sldId="260"/>
            <ac:picMk id="12" creationId="{B9B30DB1-9B5A-854B-D252-F86D8491E2EB}"/>
          </ac:picMkLst>
        </pc:picChg>
        <pc:picChg chg="mod">
          <ac:chgData name="Charlotte Wray" userId="d4e7f8c2-a64c-401f-9149-376740b8b3de" providerId="ADAL" clId="{69A74DA4-4402-4BD7-AD50-80318B52DD05}" dt="2023-05-06T08:18:44.779" v="337" actId="1076"/>
          <ac:picMkLst>
            <pc:docMk/>
            <pc:sldMk cId="992799118" sldId="260"/>
            <ac:picMk id="13" creationId="{6FFA685F-52E0-03E5-ACC1-B227CEFA35B2}"/>
          </ac:picMkLst>
        </pc:picChg>
        <pc:picChg chg="add mod">
          <ac:chgData name="Charlotte Wray" userId="d4e7f8c2-a64c-401f-9149-376740b8b3de" providerId="ADAL" clId="{69A74DA4-4402-4BD7-AD50-80318B52DD05}" dt="2023-05-06T15:20:56.535" v="343" actId="1076"/>
          <ac:picMkLst>
            <pc:docMk/>
            <pc:sldMk cId="992799118" sldId="260"/>
            <ac:picMk id="15" creationId="{62C08A5D-EAF7-ACF9-7E82-06F02E58C242}"/>
          </ac:picMkLst>
        </pc:picChg>
      </pc:sldChg>
      <pc:sldChg chg="addSp delSp modSp mod">
        <pc:chgData name="Charlotte Wray" userId="d4e7f8c2-a64c-401f-9149-376740b8b3de" providerId="ADAL" clId="{69A74DA4-4402-4BD7-AD50-80318B52DD05}" dt="2023-05-04T14:21:47.603" v="331" actId="14100"/>
        <pc:sldMkLst>
          <pc:docMk/>
          <pc:sldMk cId="3162905687" sldId="261"/>
        </pc:sldMkLst>
        <pc:spChg chg="mod">
          <ac:chgData name="Charlotte Wray" userId="d4e7f8c2-a64c-401f-9149-376740b8b3de" providerId="ADAL" clId="{69A74DA4-4402-4BD7-AD50-80318B52DD05}" dt="2023-05-04T14:21:47.603" v="331" actId="14100"/>
          <ac:spMkLst>
            <pc:docMk/>
            <pc:sldMk cId="3162905687" sldId="261"/>
            <ac:spMk id="19" creationId="{50C9DC51-7E61-5E4E-F36B-C809A2D7ACB0}"/>
          </ac:spMkLst>
        </pc:spChg>
        <pc:picChg chg="del">
          <ac:chgData name="Charlotte Wray" userId="d4e7f8c2-a64c-401f-9149-376740b8b3de" providerId="ADAL" clId="{69A74DA4-4402-4BD7-AD50-80318B52DD05}" dt="2023-05-04T14:21:13.875" v="273" actId="478"/>
          <ac:picMkLst>
            <pc:docMk/>
            <pc:sldMk cId="3162905687" sldId="261"/>
            <ac:picMk id="12" creationId="{F7314E3F-B0A9-884A-84E6-6DBA04018091}"/>
          </ac:picMkLst>
        </pc:picChg>
        <pc:picChg chg="add mod">
          <ac:chgData name="Charlotte Wray" userId="d4e7f8c2-a64c-401f-9149-376740b8b3de" providerId="ADAL" clId="{69A74DA4-4402-4BD7-AD50-80318B52DD05}" dt="2023-05-04T14:21:43.192" v="330" actId="1076"/>
          <ac:picMkLst>
            <pc:docMk/>
            <pc:sldMk cId="3162905687" sldId="261"/>
            <ac:picMk id="13" creationId="{265E2455-D9AE-2415-B42B-C990EA5E63E3}"/>
          </ac:picMkLst>
        </pc:picChg>
      </pc:sldChg>
      <pc:sldChg chg="addSp delSp modSp mod">
        <pc:chgData name="Charlotte Wray" userId="d4e7f8c2-a64c-401f-9149-376740b8b3de" providerId="ADAL" clId="{69A74DA4-4402-4BD7-AD50-80318B52DD05}" dt="2023-05-04T14:11:05.033" v="34" actId="478"/>
        <pc:sldMkLst>
          <pc:docMk/>
          <pc:sldMk cId="2842230963" sldId="262"/>
        </pc:sldMkLst>
        <pc:spChg chg="mod">
          <ac:chgData name="Charlotte Wray" userId="d4e7f8c2-a64c-401f-9149-376740b8b3de" providerId="ADAL" clId="{69A74DA4-4402-4BD7-AD50-80318B52DD05}" dt="2023-05-04T14:10:12.972" v="27" actId="20577"/>
          <ac:spMkLst>
            <pc:docMk/>
            <pc:sldMk cId="2842230963" sldId="262"/>
            <ac:spMk id="8" creationId="{EB98B225-BCD1-788D-982A-42DBD8BC62A5}"/>
          </ac:spMkLst>
        </pc:spChg>
        <pc:spChg chg="del">
          <ac:chgData name="Charlotte Wray" userId="d4e7f8c2-a64c-401f-9149-376740b8b3de" providerId="ADAL" clId="{69A74DA4-4402-4BD7-AD50-80318B52DD05}" dt="2023-05-04T14:11:00.906" v="32" actId="478"/>
          <ac:spMkLst>
            <pc:docMk/>
            <pc:sldMk cId="2842230963" sldId="262"/>
            <ac:spMk id="10" creationId="{3386E50C-511D-94E0-0246-4ABA7A32A3DB}"/>
          </ac:spMkLst>
        </pc:spChg>
        <pc:spChg chg="del">
          <ac:chgData name="Charlotte Wray" userId="d4e7f8c2-a64c-401f-9149-376740b8b3de" providerId="ADAL" clId="{69A74DA4-4402-4BD7-AD50-80318B52DD05}" dt="2023-05-04T14:11:03.141" v="33" actId="478"/>
          <ac:spMkLst>
            <pc:docMk/>
            <pc:sldMk cId="2842230963" sldId="262"/>
            <ac:spMk id="19" creationId="{6F397639-949D-5E99-F534-576A9663F689}"/>
          </ac:spMkLst>
        </pc:spChg>
        <pc:spChg chg="del">
          <ac:chgData name="Charlotte Wray" userId="d4e7f8c2-a64c-401f-9149-376740b8b3de" providerId="ADAL" clId="{69A74DA4-4402-4BD7-AD50-80318B52DD05}" dt="2023-05-04T14:11:05.033" v="34" actId="478"/>
          <ac:spMkLst>
            <pc:docMk/>
            <pc:sldMk cId="2842230963" sldId="262"/>
            <ac:spMk id="21" creationId="{F27C33E9-6F65-0503-5446-C24761F356A2}"/>
          </ac:spMkLst>
        </pc:spChg>
        <pc:picChg chg="add mod">
          <ac:chgData name="Charlotte Wray" userId="d4e7f8c2-a64c-401f-9149-376740b8b3de" providerId="ADAL" clId="{69A74DA4-4402-4BD7-AD50-80318B52DD05}" dt="2023-05-04T14:10:35.486" v="31" actId="14100"/>
          <ac:picMkLst>
            <pc:docMk/>
            <pc:sldMk cId="2842230963" sldId="262"/>
            <ac:picMk id="9" creationId="{067A10BE-1377-AB07-FD3B-A7FC808C8DF3}"/>
          </ac:picMkLst>
        </pc:picChg>
      </pc:sldChg>
      <pc:sldChg chg="addSp delSp modSp mod">
        <pc:chgData name="Charlotte Wray" userId="d4e7f8c2-a64c-401f-9149-376740b8b3de" providerId="ADAL" clId="{69A74DA4-4402-4BD7-AD50-80318B52DD05}" dt="2023-05-06T15:28:12.725" v="477" actId="1076"/>
        <pc:sldMkLst>
          <pc:docMk/>
          <pc:sldMk cId="2403745221" sldId="263"/>
        </pc:sldMkLst>
        <pc:spChg chg="add mod">
          <ac:chgData name="Charlotte Wray" userId="d4e7f8c2-a64c-401f-9149-376740b8b3de" providerId="ADAL" clId="{69A74DA4-4402-4BD7-AD50-80318B52DD05}" dt="2023-05-06T15:22:21.483" v="442" actId="404"/>
          <ac:spMkLst>
            <pc:docMk/>
            <pc:sldMk cId="2403745221" sldId="263"/>
            <ac:spMk id="11" creationId="{C9910AD3-5CB6-A7B3-B481-61F2028C7D2D}"/>
          </ac:spMkLst>
        </pc:spChg>
        <pc:spChg chg="add mod">
          <ac:chgData name="Charlotte Wray" userId="d4e7f8c2-a64c-401f-9149-376740b8b3de" providerId="ADAL" clId="{69A74DA4-4402-4BD7-AD50-80318B52DD05}" dt="2023-05-06T15:23:58.143" v="453" actId="2711"/>
          <ac:spMkLst>
            <pc:docMk/>
            <pc:sldMk cId="2403745221" sldId="263"/>
            <ac:spMk id="14" creationId="{4C7372A0-223E-C033-3F84-5600CD42D6CE}"/>
          </ac:spMkLst>
        </pc:spChg>
        <pc:spChg chg="del mod">
          <ac:chgData name="Charlotte Wray" userId="d4e7f8c2-a64c-401f-9149-376740b8b3de" providerId="ADAL" clId="{69A74DA4-4402-4BD7-AD50-80318B52DD05}" dt="2023-05-04T14:11:21.969" v="38"/>
          <ac:spMkLst>
            <pc:docMk/>
            <pc:sldMk cId="2403745221" sldId="263"/>
            <ac:spMk id="21" creationId="{2E62D595-400B-BC1A-CA2C-EB01DF01A35E}"/>
          </ac:spMkLst>
        </pc:spChg>
        <pc:spChg chg="del mod">
          <ac:chgData name="Charlotte Wray" userId="d4e7f8c2-a64c-401f-9149-376740b8b3de" providerId="ADAL" clId="{69A74DA4-4402-4BD7-AD50-80318B52DD05}" dt="2023-05-04T14:11:21.969" v="40"/>
          <ac:spMkLst>
            <pc:docMk/>
            <pc:sldMk cId="2403745221" sldId="263"/>
            <ac:spMk id="25" creationId="{49EB4D64-6FE4-F9B8-BA9F-6FD14246DCEF}"/>
          </ac:spMkLst>
        </pc:spChg>
        <pc:picChg chg="mod">
          <ac:chgData name="Charlotte Wray" userId="d4e7f8c2-a64c-401f-9149-376740b8b3de" providerId="ADAL" clId="{69A74DA4-4402-4BD7-AD50-80318B52DD05}" dt="2023-05-06T15:23:46.407" v="445" actId="14100"/>
          <ac:picMkLst>
            <pc:docMk/>
            <pc:sldMk cId="2403745221" sldId="263"/>
            <ac:picMk id="9" creationId="{98FED70D-E89E-7869-007C-C3B736947F77}"/>
          </ac:picMkLst>
        </pc:picChg>
        <pc:picChg chg="add mod">
          <ac:chgData name="Charlotte Wray" userId="d4e7f8c2-a64c-401f-9149-376740b8b3de" providerId="ADAL" clId="{69A74DA4-4402-4BD7-AD50-80318B52DD05}" dt="2023-05-06T15:23:38.895" v="444" actId="1076"/>
          <ac:picMkLst>
            <pc:docMk/>
            <pc:sldMk cId="2403745221" sldId="263"/>
            <ac:picMk id="13" creationId="{E407F09D-EBB6-4537-F5F1-37B17D616314}"/>
          </ac:picMkLst>
        </pc:picChg>
        <pc:picChg chg="add mod">
          <ac:chgData name="Charlotte Wray" userId="d4e7f8c2-a64c-401f-9149-376740b8b3de" providerId="ADAL" clId="{69A74DA4-4402-4BD7-AD50-80318B52DD05}" dt="2023-05-06T15:28:12.725" v="477" actId="1076"/>
          <ac:picMkLst>
            <pc:docMk/>
            <pc:sldMk cId="2403745221" sldId="263"/>
            <ac:picMk id="15" creationId="{00ECDA67-588F-1982-559E-959269D57541}"/>
          </ac:picMkLst>
        </pc:picChg>
      </pc:sldChg>
      <pc:sldChg chg="modSp mod">
        <pc:chgData name="Charlotte Wray" userId="d4e7f8c2-a64c-401f-9149-376740b8b3de" providerId="ADAL" clId="{69A74DA4-4402-4BD7-AD50-80318B52DD05}" dt="2023-05-04T14:15:03.362" v="258" actId="20577"/>
        <pc:sldMkLst>
          <pc:docMk/>
          <pc:sldMk cId="2946140230" sldId="267"/>
        </pc:sldMkLst>
        <pc:spChg chg="mod">
          <ac:chgData name="Charlotte Wray" userId="d4e7f8c2-a64c-401f-9149-376740b8b3de" providerId="ADAL" clId="{69A74DA4-4402-4BD7-AD50-80318B52DD05}" dt="2023-05-04T14:15:03.362" v="258" actId="20577"/>
          <ac:spMkLst>
            <pc:docMk/>
            <pc:sldMk cId="2946140230" sldId="267"/>
            <ac:spMk id="7" creationId="{1BD3057F-6F91-9B3C-CC06-71AA44F33F17}"/>
          </ac:spMkLst>
        </pc:spChg>
      </pc:sldChg>
      <pc:sldChg chg="addSp delSp modSp mod">
        <pc:chgData name="Charlotte Wray" userId="d4e7f8c2-a64c-401f-9149-376740b8b3de" providerId="ADAL" clId="{69A74DA4-4402-4BD7-AD50-80318B52DD05}" dt="2023-05-06T08:18:22.999" v="332" actId="1076"/>
        <pc:sldMkLst>
          <pc:docMk/>
          <pc:sldMk cId="1760738236" sldId="268"/>
        </pc:sldMkLst>
        <pc:spChg chg="mod">
          <ac:chgData name="Charlotte Wray" userId="d4e7f8c2-a64c-401f-9149-376740b8b3de" providerId="ADAL" clId="{69A74DA4-4402-4BD7-AD50-80318B52DD05}" dt="2023-05-04T14:05:24.106" v="7" actId="20577"/>
          <ac:spMkLst>
            <pc:docMk/>
            <pc:sldMk cId="1760738236" sldId="268"/>
            <ac:spMk id="6" creationId="{7C052DF4-9504-D394-A419-4E6B55838F82}"/>
          </ac:spMkLst>
        </pc:spChg>
        <pc:spChg chg="mod">
          <ac:chgData name="Charlotte Wray" userId="d4e7f8c2-a64c-401f-9149-376740b8b3de" providerId="ADAL" clId="{69A74DA4-4402-4BD7-AD50-80318B52DD05}" dt="2023-05-04T14:05:12.337" v="0" actId="6549"/>
          <ac:spMkLst>
            <pc:docMk/>
            <pc:sldMk cId="1760738236" sldId="268"/>
            <ac:spMk id="13" creationId="{83BD0D7C-B5F6-A316-06E1-293D61A6FEFF}"/>
          </ac:spMkLst>
        </pc:spChg>
        <pc:spChg chg="mod">
          <ac:chgData name="Charlotte Wray" userId="d4e7f8c2-a64c-401f-9149-376740b8b3de" providerId="ADAL" clId="{69A74DA4-4402-4BD7-AD50-80318B52DD05}" dt="2023-05-06T08:18:22.999" v="332" actId="1076"/>
          <ac:spMkLst>
            <pc:docMk/>
            <pc:sldMk cId="1760738236" sldId="268"/>
            <ac:spMk id="16" creationId="{85E40E09-C4BE-097E-5D7D-9B19F56D2CFE}"/>
          </ac:spMkLst>
        </pc:spChg>
        <pc:picChg chg="add mod">
          <ac:chgData name="Charlotte Wray" userId="d4e7f8c2-a64c-401f-9149-376740b8b3de" providerId="ADAL" clId="{69A74DA4-4402-4BD7-AD50-80318B52DD05}" dt="2023-05-04T14:08:18.390" v="13" actId="1076"/>
          <ac:picMkLst>
            <pc:docMk/>
            <pc:sldMk cId="1760738236" sldId="268"/>
            <ac:picMk id="7" creationId="{3584541A-D7AE-3803-5C1F-8AB6B6EEF10E}"/>
          </ac:picMkLst>
        </pc:picChg>
        <pc:picChg chg="del">
          <ac:chgData name="Charlotte Wray" userId="d4e7f8c2-a64c-401f-9149-376740b8b3de" providerId="ADAL" clId="{69A74DA4-4402-4BD7-AD50-80318B52DD05}" dt="2023-05-04T14:05:27.176" v="8" actId="478"/>
          <ac:picMkLst>
            <pc:docMk/>
            <pc:sldMk cId="1760738236" sldId="268"/>
            <ac:picMk id="15" creationId="{9E9C70B3-D73D-D2B6-48D5-FB8EEC5848ED}"/>
          </ac:picMkLst>
        </pc:picChg>
        <pc:picChg chg="mod">
          <ac:chgData name="Charlotte Wray" userId="d4e7f8c2-a64c-401f-9149-376740b8b3de" providerId="ADAL" clId="{69A74DA4-4402-4BD7-AD50-80318B52DD05}" dt="2023-05-04T14:05:30.696" v="9" actId="1076"/>
          <ac:picMkLst>
            <pc:docMk/>
            <pc:sldMk cId="1760738236" sldId="268"/>
            <ac:picMk id="21" creationId="{4A417C61-D403-E47F-D7BB-9670D7567759}"/>
          </ac:picMkLst>
        </pc:picChg>
      </pc:sldChg>
    </pc:docChg>
  </pc:docChgLst>
  <pc:docChgLst>
    <pc:chgData name="Charlotte Wray" userId="d4e7f8c2-a64c-401f-9149-376740b8b3de" providerId="ADAL" clId="{9399E6B3-C79F-462E-ACF8-019E1ED7AB8B}"/>
    <pc:docChg chg="custSel modSld">
      <pc:chgData name="Charlotte Wray" userId="d4e7f8c2-a64c-401f-9149-376740b8b3de" providerId="ADAL" clId="{9399E6B3-C79F-462E-ACF8-019E1ED7AB8B}" dt="2023-03-21T17:06:07.511" v="145" actId="478"/>
      <pc:docMkLst>
        <pc:docMk/>
      </pc:docMkLst>
      <pc:sldChg chg="addSp delSp modSp mod">
        <pc:chgData name="Charlotte Wray" userId="d4e7f8c2-a64c-401f-9149-376740b8b3de" providerId="ADAL" clId="{9399E6B3-C79F-462E-ACF8-019E1ED7AB8B}" dt="2023-03-21T16:25:19.220" v="131" actId="20577"/>
        <pc:sldMkLst>
          <pc:docMk/>
          <pc:sldMk cId="3493210655" sldId="258"/>
        </pc:sldMkLst>
        <pc:spChg chg="del mod">
          <ac:chgData name="Charlotte Wray" userId="d4e7f8c2-a64c-401f-9149-376740b8b3de" providerId="ADAL" clId="{9399E6B3-C79F-462E-ACF8-019E1ED7AB8B}" dt="2023-03-21T16:09:54.299" v="4"/>
          <ac:spMkLst>
            <pc:docMk/>
            <pc:sldMk cId="3493210655" sldId="258"/>
            <ac:spMk id="9" creationId="{CEF843FC-F509-2025-C089-F1A5EE7B6B27}"/>
          </ac:spMkLst>
        </pc:spChg>
        <pc:spChg chg="del mod">
          <ac:chgData name="Charlotte Wray" userId="d4e7f8c2-a64c-401f-9149-376740b8b3de" providerId="ADAL" clId="{9399E6B3-C79F-462E-ACF8-019E1ED7AB8B}" dt="2023-03-21T16:09:57.400" v="7" actId="478"/>
          <ac:spMkLst>
            <pc:docMk/>
            <pc:sldMk cId="3493210655" sldId="258"/>
            <ac:spMk id="13" creationId="{83BD0D7C-B5F6-A316-06E1-293D61A6FEFF}"/>
          </ac:spMkLst>
        </pc:spChg>
        <pc:spChg chg="mod">
          <ac:chgData name="Charlotte Wray" userId="d4e7f8c2-a64c-401f-9149-376740b8b3de" providerId="ADAL" clId="{9399E6B3-C79F-462E-ACF8-019E1ED7AB8B}" dt="2023-03-21T16:23:29.294" v="88" actId="20577"/>
          <ac:spMkLst>
            <pc:docMk/>
            <pc:sldMk cId="3493210655" sldId="258"/>
            <ac:spMk id="16" creationId="{85E40E09-C4BE-097E-5D7D-9B19F56D2CFE}"/>
          </ac:spMkLst>
        </pc:spChg>
        <pc:spChg chg="add mod">
          <ac:chgData name="Charlotte Wray" userId="d4e7f8c2-a64c-401f-9149-376740b8b3de" providerId="ADAL" clId="{9399E6B3-C79F-462E-ACF8-019E1ED7AB8B}" dt="2023-03-21T16:24:55.219" v="118" actId="1076"/>
          <ac:spMkLst>
            <pc:docMk/>
            <pc:sldMk cId="3493210655" sldId="258"/>
            <ac:spMk id="21" creationId="{24177A63-BD56-ED47-56A0-4FCBA49D843E}"/>
          </ac:spMkLst>
        </pc:spChg>
        <pc:spChg chg="add mod">
          <ac:chgData name="Charlotte Wray" userId="d4e7f8c2-a64c-401f-9149-376740b8b3de" providerId="ADAL" clId="{9399E6B3-C79F-462E-ACF8-019E1ED7AB8B}" dt="2023-03-21T16:25:19.220" v="131" actId="20577"/>
          <ac:spMkLst>
            <pc:docMk/>
            <pc:sldMk cId="3493210655" sldId="258"/>
            <ac:spMk id="22" creationId="{071DE73A-7546-FE65-0030-84893D65B738}"/>
          </ac:spMkLst>
        </pc:spChg>
        <pc:graphicFrameChg chg="modGraphic">
          <ac:chgData name="Charlotte Wray" userId="d4e7f8c2-a64c-401f-9149-376740b8b3de" providerId="ADAL" clId="{9399E6B3-C79F-462E-ACF8-019E1ED7AB8B}" dt="2023-03-21T16:24:22.336" v="100" actId="20577"/>
          <ac:graphicFrameMkLst>
            <pc:docMk/>
            <pc:sldMk cId="3493210655" sldId="258"/>
            <ac:graphicFrameMk id="12" creationId="{00000000-0000-0000-0000-000000000000}"/>
          </ac:graphicFrameMkLst>
        </pc:graphicFrameChg>
        <pc:picChg chg="del">
          <ac:chgData name="Charlotte Wray" userId="d4e7f8c2-a64c-401f-9149-376740b8b3de" providerId="ADAL" clId="{9399E6B3-C79F-462E-ACF8-019E1ED7AB8B}" dt="2023-03-21T16:09:46.662" v="0" actId="478"/>
          <ac:picMkLst>
            <pc:docMk/>
            <pc:sldMk cId="3493210655" sldId="258"/>
            <ac:picMk id="6" creationId="{BC9C101C-2FE9-D110-698D-0EE32FC4AF10}"/>
          </ac:picMkLst>
        </pc:picChg>
        <pc:picChg chg="add mod">
          <ac:chgData name="Charlotte Wray" userId="d4e7f8c2-a64c-401f-9149-376740b8b3de" providerId="ADAL" clId="{9399E6B3-C79F-462E-ACF8-019E1ED7AB8B}" dt="2023-03-21T16:20:21.213" v="20" actId="14100"/>
          <ac:picMkLst>
            <pc:docMk/>
            <pc:sldMk cId="3493210655" sldId="258"/>
            <ac:picMk id="8" creationId="{36612082-AB0B-A548-3F55-CD76AEBE0A39}"/>
          </ac:picMkLst>
        </pc:picChg>
        <pc:picChg chg="add mod">
          <ac:chgData name="Charlotte Wray" userId="d4e7f8c2-a64c-401f-9149-376740b8b3de" providerId="ADAL" clId="{9399E6B3-C79F-462E-ACF8-019E1ED7AB8B}" dt="2023-03-21T16:22:58.373" v="24" actId="14100"/>
          <ac:picMkLst>
            <pc:docMk/>
            <pc:sldMk cId="3493210655" sldId="258"/>
            <ac:picMk id="14" creationId="{6D9644CF-D7C0-8DCB-7896-ACCF7E9D10A1}"/>
          </ac:picMkLst>
        </pc:picChg>
        <pc:picChg chg="add del">
          <ac:chgData name="Charlotte Wray" userId="d4e7f8c2-a64c-401f-9149-376740b8b3de" providerId="ADAL" clId="{9399E6B3-C79F-462E-ACF8-019E1ED7AB8B}" dt="2023-03-21T16:24:20.333" v="99" actId="478"/>
          <ac:picMkLst>
            <pc:docMk/>
            <pc:sldMk cId="3493210655" sldId="258"/>
            <ac:picMk id="17" creationId="{02545232-21D7-11C8-26FB-4DD317F0BD40}"/>
          </ac:picMkLst>
        </pc:picChg>
        <pc:picChg chg="del">
          <ac:chgData name="Charlotte Wray" userId="d4e7f8c2-a64c-401f-9149-376740b8b3de" providerId="ADAL" clId="{9399E6B3-C79F-462E-ACF8-019E1ED7AB8B}" dt="2023-03-21T16:09:55.561" v="5" actId="478"/>
          <ac:picMkLst>
            <pc:docMk/>
            <pc:sldMk cId="3493210655" sldId="258"/>
            <ac:picMk id="18" creationId="{8C5BA315-2BD7-CD51-A0B7-A54C3530BCB5}"/>
          </ac:picMkLst>
        </pc:picChg>
        <pc:picChg chg="del">
          <ac:chgData name="Charlotte Wray" userId="d4e7f8c2-a64c-401f-9149-376740b8b3de" providerId="ADAL" clId="{9399E6B3-C79F-462E-ACF8-019E1ED7AB8B}" dt="2023-03-21T16:09:54.299" v="2" actId="478"/>
          <ac:picMkLst>
            <pc:docMk/>
            <pc:sldMk cId="3493210655" sldId="258"/>
            <ac:picMk id="19" creationId="{E8D5AC52-3375-D60A-2D1A-00F13CB4C06D}"/>
          </ac:picMkLst>
        </pc:picChg>
        <pc:picChg chg="del">
          <ac:chgData name="Charlotte Wray" userId="d4e7f8c2-a64c-401f-9149-376740b8b3de" providerId="ADAL" clId="{9399E6B3-C79F-462E-ACF8-019E1ED7AB8B}" dt="2023-03-21T16:09:58.491" v="8" actId="478"/>
          <ac:picMkLst>
            <pc:docMk/>
            <pc:sldMk cId="3493210655" sldId="258"/>
            <ac:picMk id="20" creationId="{8A362B7B-E499-1ECA-085F-8C191482D868}"/>
          </ac:picMkLst>
        </pc:picChg>
      </pc:sldChg>
      <pc:sldChg chg="delSp modSp mod">
        <pc:chgData name="Charlotte Wray" userId="d4e7f8c2-a64c-401f-9149-376740b8b3de" providerId="ADAL" clId="{9399E6B3-C79F-462E-ACF8-019E1ED7AB8B}" dt="2023-03-21T17:06:07.511" v="145" actId="478"/>
        <pc:sldMkLst>
          <pc:docMk/>
          <pc:sldMk cId="992799118" sldId="260"/>
        </pc:sldMkLst>
        <pc:spChg chg="mod">
          <ac:chgData name="Charlotte Wray" userId="d4e7f8c2-a64c-401f-9149-376740b8b3de" providerId="ADAL" clId="{9399E6B3-C79F-462E-ACF8-019E1ED7AB8B}" dt="2023-03-21T17:06:01.192" v="144" actId="20577"/>
          <ac:spMkLst>
            <pc:docMk/>
            <pc:sldMk cId="992799118" sldId="260"/>
            <ac:spMk id="10" creationId="{B8EA0E47-61C2-77FE-6672-679BCC18B130}"/>
          </ac:spMkLst>
        </pc:spChg>
        <pc:picChg chg="del">
          <ac:chgData name="Charlotte Wray" userId="d4e7f8c2-a64c-401f-9149-376740b8b3de" providerId="ADAL" clId="{9399E6B3-C79F-462E-ACF8-019E1ED7AB8B}" dt="2023-03-21T17:06:07.511" v="145" actId="478"/>
          <ac:picMkLst>
            <pc:docMk/>
            <pc:sldMk cId="992799118" sldId="260"/>
            <ac:picMk id="16" creationId="{D68912AD-C556-EC52-A6DC-1F3DEB2892E1}"/>
          </ac:picMkLst>
        </pc:picChg>
      </pc:sldChg>
    </pc:docChg>
  </pc:docChgLst>
  <pc:docChgLst>
    <pc:chgData name="Charlotte Wray" userId="S::cwray@exmoor-nationalpark.gov.uk::d4e7f8c2-a64c-401f-9149-376740b8b3de" providerId="AD" clId="Web-{DB2E4725-3C66-48D3-AC16-37F03BD16B03}"/>
    <pc:docChg chg="modSld">
      <pc:chgData name="Charlotte Wray" userId="S::cwray@exmoor-nationalpark.gov.uk::d4e7f8c2-a64c-401f-9149-376740b8b3de" providerId="AD" clId="Web-{DB2E4725-3C66-48D3-AC16-37F03BD16B03}" dt="2023-05-10T09:15:51.773" v="16" actId="20577"/>
      <pc:docMkLst>
        <pc:docMk/>
      </pc:docMkLst>
      <pc:sldChg chg="modSp">
        <pc:chgData name="Charlotte Wray" userId="S::cwray@exmoor-nationalpark.gov.uk::d4e7f8c2-a64c-401f-9149-376740b8b3de" providerId="AD" clId="Web-{DB2E4725-3C66-48D3-AC16-37F03BD16B03}" dt="2023-05-10T09:15:08.895" v="1" actId="20577"/>
        <pc:sldMkLst>
          <pc:docMk/>
          <pc:sldMk cId="1332700951" sldId="265"/>
        </pc:sldMkLst>
        <pc:spChg chg="mod">
          <ac:chgData name="Charlotte Wray" userId="S::cwray@exmoor-nationalpark.gov.uk::d4e7f8c2-a64c-401f-9149-376740b8b3de" providerId="AD" clId="Web-{DB2E4725-3C66-48D3-AC16-37F03BD16B03}" dt="2023-05-10T09:15:08.895" v="1" actId="20577"/>
          <ac:spMkLst>
            <pc:docMk/>
            <pc:sldMk cId="1332700951" sldId="265"/>
            <ac:spMk id="4" creationId="{91990741-D7F9-8B88-1F09-D157B3B34FBC}"/>
          </ac:spMkLst>
        </pc:spChg>
      </pc:sldChg>
      <pc:sldChg chg="modSp">
        <pc:chgData name="Charlotte Wray" userId="S::cwray@exmoor-nationalpark.gov.uk::d4e7f8c2-a64c-401f-9149-376740b8b3de" providerId="AD" clId="Web-{DB2E4725-3C66-48D3-AC16-37F03BD16B03}" dt="2023-05-10T09:15:51.773" v="16" actId="20577"/>
        <pc:sldMkLst>
          <pc:docMk/>
          <pc:sldMk cId="2946140230" sldId="267"/>
        </pc:sldMkLst>
        <pc:spChg chg="mod">
          <ac:chgData name="Charlotte Wray" userId="S::cwray@exmoor-nationalpark.gov.uk::d4e7f8c2-a64c-401f-9149-376740b8b3de" providerId="AD" clId="Web-{DB2E4725-3C66-48D3-AC16-37F03BD16B03}" dt="2023-05-10T09:15:51.773" v="16" actId="20577"/>
          <ac:spMkLst>
            <pc:docMk/>
            <pc:sldMk cId="2946140230" sldId="267"/>
            <ac:spMk id="7" creationId="{1BD3057F-6F91-9B3C-CC06-71AA44F33F1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35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551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953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519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147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109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367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986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63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718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119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41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95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2127E2-B97F-1035-117D-CCC7EB4D8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712" y="640080"/>
            <a:ext cx="6801978" cy="5578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5427" y="282205"/>
            <a:ext cx="6069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The North Hill Story</a:t>
            </a:r>
          </a:p>
        </p:txBody>
      </p:sp>
      <p:pic>
        <p:nvPicPr>
          <p:cNvPr id="5" name="Picture 4" descr="Moorland with brown bracken in the middle distance and the sea beyond. A path leads through the bracken into the distance to the right.">
            <a:extLst>
              <a:ext uri="{FF2B5EF4-FFF2-40B4-BE49-F238E27FC236}">
                <a16:creationId xmlns:a16="http://schemas.microsoft.com/office/drawing/2014/main" id="{948E867E-0944-22BB-D7A8-7AC1164976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3381747"/>
            <a:ext cx="4723706" cy="3195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391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rge area of moorland with brown braces, hills in the distance and a grey, cloudy sky.">
            <a:extLst>
              <a:ext uri="{FF2B5EF4-FFF2-40B4-BE49-F238E27FC236}">
                <a16:creationId xmlns:a16="http://schemas.microsoft.com/office/drawing/2014/main" id="{2CA16CFC-1189-3E74-3A82-887A7404D2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34" y="1003468"/>
            <a:ext cx="8870949" cy="57159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FC037-C9C6-DD75-A5DC-83DEE79FFD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36" y="138556"/>
            <a:ext cx="8870950" cy="1420650"/>
          </a:xfrm>
        </p:spPr>
        <p:txBody>
          <a:bodyPr>
            <a:no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Most of all North Hill is a place where I can enjoy time outdoors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058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BB1112-876D-17D0-477F-975E10972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E956AC3-2548-1CC7-439E-13E051835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Some additional information for my visit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D3057F-6F91-9B3C-CC06-71AA44F33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>
                <a:latin typeface="Arial"/>
                <a:cs typeface="Arial"/>
              </a:rPr>
              <a:t>This Sensory Story starts from Exmoor National Park free car park at North Hill tank grounds TA24 5LB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There are no toilets available but public toilets can be found at Quay West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There are refreshment stops in nearby Minehead and a seasonal food truck at North Hill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140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95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2127E2-B97F-1035-117D-CCC7EB4D8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712" y="640080"/>
            <a:ext cx="6801978" cy="5578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5427" y="282205"/>
            <a:ext cx="6069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The North Hill Story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90741-D7F9-8B88-1F09-D157B3B34FBC}"/>
              </a:ext>
            </a:extLst>
          </p:cNvPr>
          <p:cNvSpPr txBox="1"/>
          <p:nvPr/>
        </p:nvSpPr>
        <p:spPr>
          <a:xfrm>
            <a:off x="8072757" y="5812165"/>
            <a:ext cx="39442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dirty="0"/>
              <a:t>Produced For Exmoor National Park by Access &amp; Inclusion UK 2023</a:t>
            </a:r>
          </a:p>
          <a:p>
            <a:pPr algn="ctr"/>
            <a:r>
              <a:rPr lang="en-GB" dirty="0"/>
              <a:t>www.accessandinclusion.com</a:t>
            </a:r>
            <a:endParaRPr lang="en-GB" dirty="0">
              <a:cs typeface="Calibri"/>
            </a:endParaRPr>
          </a:p>
          <a:p>
            <a:endParaRPr lang="en-GB" dirty="0"/>
          </a:p>
        </p:txBody>
      </p:sp>
      <p:pic>
        <p:nvPicPr>
          <p:cNvPr id="6" name="Picture 5" descr="Moorland with brown bracken in the middle distance and the sea beyond. A path leads through the bracken into the distance to the right.">
            <a:extLst>
              <a:ext uri="{FF2B5EF4-FFF2-40B4-BE49-F238E27FC236}">
                <a16:creationId xmlns:a16="http://schemas.microsoft.com/office/drawing/2014/main" id="{01A1B465-A95D-5F53-E625-247ACAC16B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3381747"/>
            <a:ext cx="4723706" cy="3195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2700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93" y="37721"/>
            <a:ext cx="9071783" cy="5444653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Hill </a:t>
            </a:r>
            <a: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an </a:t>
            </a:r>
            <a:r>
              <a:rPr lang="en-GB" sz="28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outdoor area </a:t>
            </a:r>
            <a: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heathland and woods</a:t>
            </a: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means it is a place where I can spend time in the countryside</a:t>
            </a: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042218-6A11-373E-86B6-6693694E5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5" name="Picture 4" descr="Moorland with brown bracken in the middle distance and the sea beyond.">
            <a:extLst>
              <a:ext uri="{FF2B5EF4-FFF2-40B4-BE49-F238E27FC236}">
                <a16:creationId xmlns:a16="http://schemas.microsoft.com/office/drawing/2014/main" id="{E418BB2E-FC92-ED43-8A8A-B596FC6A8A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914" y="2005735"/>
            <a:ext cx="6054027" cy="40948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5027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48CCD2-E623-1DFE-4F48-CA6F42686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08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arrive to visit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North Hill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I might see: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790" y="729227"/>
            <a:ext cx="1551936" cy="1162454"/>
          </a:xfrm>
          <a:prstGeom prst="rect">
            <a:avLst/>
          </a:prstGeom>
        </p:spPr>
      </p:pic>
      <p:graphicFrame>
        <p:nvGraphicFramePr>
          <p:cNvPr id="12" name="Table 11" descr="Pebbly beach to the left with wooden breakwaters in a number of places. To the right is the sea.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375944"/>
              </p:ext>
            </p:extLst>
          </p:nvPr>
        </p:nvGraphicFramePr>
        <p:xfrm>
          <a:off x="207383" y="1689101"/>
          <a:ext cx="11827160" cy="502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580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913580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13468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134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171053A-3248-0E9A-2AD8-F05FA78F0580}"/>
              </a:ext>
            </a:extLst>
          </p:cNvPr>
          <p:cNvSpPr txBox="1"/>
          <p:nvPr/>
        </p:nvSpPr>
        <p:spPr>
          <a:xfrm>
            <a:off x="616138" y="1676527"/>
            <a:ext cx="1613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car park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40E09-C4BE-097E-5D7D-9B19F56D2CFE}"/>
              </a:ext>
            </a:extLst>
          </p:cNvPr>
          <p:cNvSpPr txBox="1"/>
          <p:nvPr/>
        </p:nvSpPr>
        <p:spPr>
          <a:xfrm>
            <a:off x="541602" y="4381254"/>
            <a:ext cx="17624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Heather, gorse and the Bristol Channel beyond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9644CF-D7C0-8DCB-7896-ACCF7E9D1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929" y="4381254"/>
            <a:ext cx="3071470" cy="22327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4177A63-BD56-ED47-56A0-4FCBA49D843E}"/>
              </a:ext>
            </a:extLst>
          </p:cNvPr>
          <p:cNvSpPr txBox="1"/>
          <p:nvPr/>
        </p:nvSpPr>
        <p:spPr>
          <a:xfrm>
            <a:off x="6269265" y="1693751"/>
            <a:ext cx="1638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 cattle grid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1DE73A-7546-FE65-0030-84893D65B738}"/>
              </a:ext>
            </a:extLst>
          </p:cNvPr>
          <p:cNvSpPr txBox="1"/>
          <p:nvPr/>
        </p:nvSpPr>
        <p:spPr>
          <a:xfrm>
            <a:off x="6452558" y="4410665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Signs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8DDC1D-BFE0-F4DF-9AA2-284590CAD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945" y="1793943"/>
            <a:ext cx="3749199" cy="2303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CA9C50-300C-D9C9-BADE-93884C865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2681" y="4278130"/>
            <a:ext cx="2151660" cy="24050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E255FC-6C1B-7C07-0B44-CB57A81FFA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942" y="1793943"/>
            <a:ext cx="3293365" cy="228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10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48CCD2-E623-1DFE-4F48-CA6F42686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08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North Hill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see: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955" y="744464"/>
            <a:ext cx="1551936" cy="116245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130566"/>
              </p:ext>
            </p:extLst>
          </p:nvPr>
        </p:nvGraphicFramePr>
        <p:xfrm>
          <a:off x="364840" y="1638805"/>
          <a:ext cx="11827160" cy="502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580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913580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13468"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134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171053A-3248-0E9A-2AD8-F05FA78F0580}"/>
              </a:ext>
            </a:extLst>
          </p:cNvPr>
          <p:cNvSpPr txBox="1"/>
          <p:nvPr/>
        </p:nvSpPr>
        <p:spPr>
          <a:xfrm>
            <a:off x="616139" y="1676527"/>
            <a:ext cx="2125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wooden signpost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F843FC-F509-2025-C089-F1A5EE7B6B27}"/>
              </a:ext>
            </a:extLst>
          </p:cNvPr>
          <p:cNvSpPr txBox="1"/>
          <p:nvPr/>
        </p:nvSpPr>
        <p:spPr>
          <a:xfrm>
            <a:off x="6408196" y="1688980"/>
            <a:ext cx="22514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bench where I can sit and look at the sea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D0D7C-B5F6-A316-06E1-293D61A6FEFF}"/>
              </a:ext>
            </a:extLst>
          </p:cNvPr>
          <p:cNvSpPr txBox="1"/>
          <p:nvPr/>
        </p:nvSpPr>
        <p:spPr>
          <a:xfrm>
            <a:off x="556606" y="4261894"/>
            <a:ext cx="2033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wooden gate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40E09-C4BE-097E-5D7D-9B19F56D2CFE}"/>
              </a:ext>
            </a:extLst>
          </p:cNvPr>
          <p:cNvSpPr txBox="1"/>
          <p:nvPr/>
        </p:nvSpPr>
        <p:spPr>
          <a:xfrm>
            <a:off x="6625966" y="4253335"/>
            <a:ext cx="20336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concrete ramp which army tanks used to use a long time ago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Wooden signpost on a grassed area indicating the places which can be reached from that point. The sky is grey and cloudy with the sun breakng through in the distance.">
            <a:extLst>
              <a:ext uri="{FF2B5EF4-FFF2-40B4-BE49-F238E27FC236}">
                <a16:creationId xmlns:a16="http://schemas.microsoft.com/office/drawing/2014/main" id="{5E017386-03AD-4345-D17A-3CAAE63647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163" y="1638805"/>
            <a:ext cx="3241458" cy="2432948"/>
          </a:xfrm>
          <a:prstGeom prst="rect">
            <a:avLst/>
          </a:prstGeom>
        </p:spPr>
      </p:pic>
      <p:pic>
        <p:nvPicPr>
          <p:cNvPr id="7" name="Picture 7" descr="Wooden bench on a grassed area. Beyond it the sea.">
            <a:extLst>
              <a:ext uri="{FF2B5EF4-FFF2-40B4-BE49-F238E27FC236}">
                <a16:creationId xmlns:a16="http://schemas.microsoft.com/office/drawing/2014/main" id="{FBA6EC32-1466-8E01-6D4A-27FE8FD7C3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466" y="1656653"/>
            <a:ext cx="3324959" cy="2432948"/>
          </a:xfrm>
          <a:prstGeom prst="rect">
            <a:avLst/>
          </a:prstGeom>
        </p:spPr>
      </p:pic>
      <p:pic>
        <p:nvPicPr>
          <p:cNvPr id="8" name="Picture 10" descr="Large, closed, wooden gate which has turned green as a result of the moss growing on it. ">
            <a:extLst>
              <a:ext uri="{FF2B5EF4-FFF2-40B4-BE49-F238E27FC236}">
                <a16:creationId xmlns:a16="http://schemas.microsoft.com/office/drawing/2014/main" id="{E9012179-1EF5-1F84-FD9F-03BD48FB84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403" y="4189995"/>
            <a:ext cx="3241458" cy="2475746"/>
          </a:xfrm>
          <a:prstGeom prst="rect">
            <a:avLst/>
          </a:prstGeom>
        </p:spPr>
      </p:pic>
      <p:pic>
        <p:nvPicPr>
          <p:cNvPr id="14" name="Picture 14" descr="Large concrete area with a large, concrete ramp in the distance. The ramps were once used by tanks during wartime.">
            <a:extLst>
              <a:ext uri="{FF2B5EF4-FFF2-40B4-BE49-F238E27FC236}">
                <a16:creationId xmlns:a16="http://schemas.microsoft.com/office/drawing/2014/main" id="{C86CEBC8-0214-FEEE-66CC-745933C140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57" y="4215123"/>
            <a:ext cx="3337163" cy="241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42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48CCD2-E623-1DFE-4F48-CA6F42686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08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North Hill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see: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955" y="744464"/>
            <a:ext cx="1551936" cy="116245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767612"/>
              </p:ext>
            </p:extLst>
          </p:nvPr>
        </p:nvGraphicFramePr>
        <p:xfrm>
          <a:off x="207383" y="1676527"/>
          <a:ext cx="11827160" cy="502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580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913580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13468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134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EF843FC-F509-2025-C089-F1A5EE7B6B27}"/>
              </a:ext>
            </a:extLst>
          </p:cNvPr>
          <p:cNvSpPr txBox="1"/>
          <p:nvPr/>
        </p:nvSpPr>
        <p:spPr>
          <a:xfrm>
            <a:off x="6333579" y="1750535"/>
            <a:ext cx="2251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Ponies. They are special ponies called Exmoor Ponies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D0D7C-B5F6-A316-06E1-293D61A6FEFF}"/>
              </a:ext>
            </a:extLst>
          </p:cNvPr>
          <p:cNvSpPr txBox="1"/>
          <p:nvPr/>
        </p:nvSpPr>
        <p:spPr>
          <a:xfrm>
            <a:off x="556606" y="4261894"/>
            <a:ext cx="2033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Bracken, which have lots of pointed leaves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40E09-C4BE-097E-5D7D-9B19F56D2CFE}"/>
              </a:ext>
            </a:extLst>
          </p:cNvPr>
          <p:cNvSpPr txBox="1"/>
          <p:nvPr/>
        </p:nvSpPr>
        <p:spPr>
          <a:xfrm>
            <a:off x="6333579" y="4261893"/>
            <a:ext cx="2033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Trees of different shapes and sizes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052DF4-9504-D394-A419-4E6B55838F82}"/>
              </a:ext>
            </a:extLst>
          </p:cNvPr>
          <p:cNvSpPr txBox="1"/>
          <p:nvPr/>
        </p:nvSpPr>
        <p:spPr>
          <a:xfrm>
            <a:off x="518883" y="1821451"/>
            <a:ext cx="2511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Heather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0" descr="A brown Exmoor pony grazing on the moorland.">
            <a:extLst>
              <a:ext uri="{FF2B5EF4-FFF2-40B4-BE49-F238E27FC236}">
                <a16:creationId xmlns:a16="http://schemas.microsoft.com/office/drawing/2014/main" id="{9982BE71-FA18-188B-9CFF-800DD0BBF4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58" y="1701676"/>
            <a:ext cx="3374884" cy="2453321"/>
          </a:xfrm>
          <a:prstGeom prst="rect">
            <a:avLst/>
          </a:prstGeom>
        </p:spPr>
      </p:pic>
      <p:pic>
        <p:nvPicPr>
          <p:cNvPr id="17" name="Picture 17" descr="Trees of different shapes and sizes on a hillside which slopes from left to right.">
            <a:extLst>
              <a:ext uri="{FF2B5EF4-FFF2-40B4-BE49-F238E27FC236}">
                <a16:creationId xmlns:a16="http://schemas.microsoft.com/office/drawing/2014/main" id="{6DEBE7F2-324F-7308-9CD3-0A6F79F479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789" y="4210696"/>
            <a:ext cx="3268601" cy="2453321"/>
          </a:xfrm>
          <a:prstGeom prst="rect">
            <a:avLst/>
          </a:prstGeom>
        </p:spPr>
      </p:pic>
      <p:pic>
        <p:nvPicPr>
          <p:cNvPr id="21" name="Picture 21" descr="Large fern plant amongst brown autumns leaves which have fallen from the trees.">
            <a:extLst>
              <a:ext uri="{FF2B5EF4-FFF2-40B4-BE49-F238E27FC236}">
                <a16:creationId xmlns:a16="http://schemas.microsoft.com/office/drawing/2014/main" id="{4A417C61-D403-E47F-D7BB-9670D75677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29" y="4210696"/>
            <a:ext cx="3269367" cy="2453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84541A-D7AE-3803-5C1F-8AB6B6EEF1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3549" y="1786962"/>
            <a:ext cx="2655126" cy="231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38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08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North Hill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hear: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372" y="674829"/>
            <a:ext cx="690355" cy="80758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C7301BD-33F9-3F4E-8B41-99C32FA3E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133934"/>
              </p:ext>
            </p:extLst>
          </p:nvPr>
        </p:nvGraphicFramePr>
        <p:xfrm>
          <a:off x="182420" y="1482414"/>
          <a:ext cx="11827160" cy="5308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580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913580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654381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6543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A8208A7-3579-8057-9C39-87CFDC51F737}"/>
              </a:ext>
            </a:extLst>
          </p:cNvPr>
          <p:cNvSpPr txBox="1"/>
          <p:nvPr/>
        </p:nvSpPr>
        <p:spPr>
          <a:xfrm>
            <a:off x="421793" y="1778248"/>
            <a:ext cx="1857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peep of a nearby steam train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EA0E47-61C2-77FE-6672-679BCC18B130}"/>
              </a:ext>
            </a:extLst>
          </p:cNvPr>
          <p:cNvSpPr txBox="1"/>
          <p:nvPr/>
        </p:nvSpPr>
        <p:spPr>
          <a:xfrm>
            <a:off x="6389916" y="1803560"/>
            <a:ext cx="2135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Birds like cuckoo and chiff chaff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D2F962-7D9B-2DC2-AD61-F6F798B9C99D}"/>
              </a:ext>
            </a:extLst>
          </p:cNvPr>
          <p:cNvSpPr txBox="1"/>
          <p:nvPr/>
        </p:nvSpPr>
        <p:spPr>
          <a:xfrm>
            <a:off x="460376" y="4461509"/>
            <a:ext cx="2041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wind blowing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ACAA06-68ED-3334-2AC3-4CDF97F960DC}"/>
              </a:ext>
            </a:extLst>
          </p:cNvPr>
          <p:cNvSpPr txBox="1"/>
          <p:nvPr/>
        </p:nvSpPr>
        <p:spPr>
          <a:xfrm>
            <a:off x="6389916" y="4412396"/>
            <a:ext cx="223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Waves crashing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5327EB-64F0-BEBC-2FD0-28AA016A8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11" name="Picture 11" descr="A large tree blowing in the wind.">
            <a:extLst>
              <a:ext uri="{FF2B5EF4-FFF2-40B4-BE49-F238E27FC236}">
                <a16:creationId xmlns:a16="http://schemas.microsoft.com/office/drawing/2014/main" id="{0F053A6F-6D63-3DD8-34BA-6E7D3CD297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77" y="4165675"/>
            <a:ext cx="3566878" cy="2581335"/>
          </a:xfrm>
          <a:prstGeom prst="rect">
            <a:avLst/>
          </a:prstGeom>
        </p:spPr>
      </p:pic>
      <p:pic>
        <p:nvPicPr>
          <p:cNvPr id="13" name="Picture 13" descr="A pebbly beach with breakwaters in the distance and the sea to the right.">
            <a:extLst>
              <a:ext uri="{FF2B5EF4-FFF2-40B4-BE49-F238E27FC236}">
                <a16:creationId xmlns:a16="http://schemas.microsoft.com/office/drawing/2014/main" id="{6FFA685F-52E0-03E5-ACC1-B227CEFA35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828" y="4165675"/>
            <a:ext cx="3439157" cy="2581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3CF571-3E84-EB40-1139-A9068F9E60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5941" y="1516958"/>
            <a:ext cx="3222932" cy="24380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C08A5D-EAF7-ACF9-7E82-06F02E58C2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6888" y="1587054"/>
            <a:ext cx="2817535" cy="253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99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845" y="160338"/>
            <a:ext cx="1407472" cy="1407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North Hill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touch or feel: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8D9888A-015B-F4BD-0E41-A894A19B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185877"/>
              </p:ext>
            </p:extLst>
          </p:nvPr>
        </p:nvGraphicFramePr>
        <p:xfrm>
          <a:off x="460375" y="1567810"/>
          <a:ext cx="11362446" cy="5054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1223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681223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27374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273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F7205C4-70A2-7F68-B494-BF017E5EF54B}"/>
              </a:ext>
            </a:extLst>
          </p:cNvPr>
          <p:cNvSpPr txBox="1"/>
          <p:nvPr/>
        </p:nvSpPr>
        <p:spPr>
          <a:xfrm>
            <a:off x="644698" y="1842494"/>
            <a:ext cx="2121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Rough bark on trees or logs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C9DC51-7E61-5E4E-F36B-C809A2D7ACB0}"/>
              </a:ext>
            </a:extLst>
          </p:cNvPr>
          <p:cNvSpPr txBox="1"/>
          <p:nvPr/>
        </p:nvSpPr>
        <p:spPr>
          <a:xfrm>
            <a:off x="6389916" y="1803560"/>
            <a:ext cx="1770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bump of the car going over the cattle grid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B775D8-CDF0-3F74-DD11-EF4F3E4076D9}"/>
              </a:ext>
            </a:extLst>
          </p:cNvPr>
          <p:cNvSpPr txBox="1"/>
          <p:nvPr/>
        </p:nvSpPr>
        <p:spPr>
          <a:xfrm>
            <a:off x="644698" y="4177590"/>
            <a:ext cx="2322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wind blowing through my hair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71C348-0660-FDE3-86D7-CCCBF66E2775}"/>
              </a:ext>
            </a:extLst>
          </p:cNvPr>
          <p:cNvSpPr txBox="1"/>
          <p:nvPr/>
        </p:nvSpPr>
        <p:spPr>
          <a:xfrm>
            <a:off x="6305474" y="4224390"/>
            <a:ext cx="1995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stony path under my feet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5A9C6-40FA-86E4-8AC5-03E3810F29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4" name="Picture 6" descr="The rough t bark of a tree.">
            <a:extLst>
              <a:ext uri="{FF2B5EF4-FFF2-40B4-BE49-F238E27FC236}">
                <a16:creationId xmlns:a16="http://schemas.microsoft.com/office/drawing/2014/main" id="{D8DD6BED-B40C-D284-A1D8-4A7C8B08C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16" y="1607457"/>
            <a:ext cx="3286298" cy="2466603"/>
          </a:xfrm>
          <a:prstGeom prst="rect">
            <a:avLst/>
          </a:prstGeom>
        </p:spPr>
      </p:pic>
      <p:pic>
        <p:nvPicPr>
          <p:cNvPr id="9" name="Picture 10" descr="A stony, muddy path stretching into the distance with shrubs on either side.">
            <a:extLst>
              <a:ext uri="{FF2B5EF4-FFF2-40B4-BE49-F238E27FC236}">
                <a16:creationId xmlns:a16="http://schemas.microsoft.com/office/drawing/2014/main" id="{D0F3108D-ACB7-2F26-8E33-0BCBA257DD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754" y="4117848"/>
            <a:ext cx="3337067" cy="2504710"/>
          </a:xfrm>
          <a:prstGeom prst="rect">
            <a:avLst/>
          </a:prstGeom>
        </p:spPr>
      </p:pic>
      <p:pic>
        <p:nvPicPr>
          <p:cNvPr id="11" name="Picture 11" descr="A woman looking to her left towards the sea. She is wearing a blue coat and carrying a lime green rucksack. The wind is blowing her brown har.">
            <a:extLst>
              <a:ext uri="{FF2B5EF4-FFF2-40B4-BE49-F238E27FC236}">
                <a16:creationId xmlns:a16="http://schemas.microsoft.com/office/drawing/2014/main" id="{2CF9C61B-5201-7567-D746-CF2C1CBDB8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490" y="4131750"/>
            <a:ext cx="3271084" cy="24551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5E2455-D9AE-2415-B42B-C990EA5E63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4552" y="1842494"/>
            <a:ext cx="3227701" cy="16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05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441" b="10721"/>
          <a:stretch/>
        </p:blipFill>
        <p:spPr>
          <a:xfrm>
            <a:off x="2213113" y="602562"/>
            <a:ext cx="1071562" cy="910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North Hill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taste: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FE4C0DA-1A02-8525-7B31-DB44ED720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185184"/>
              </p:ext>
            </p:extLst>
          </p:nvPr>
        </p:nvGraphicFramePr>
        <p:xfrm>
          <a:off x="460375" y="1567810"/>
          <a:ext cx="11362446" cy="5054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1223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681223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27374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273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B98B225-BCD1-788D-982A-42DBD8BC62A5}"/>
              </a:ext>
            </a:extLst>
          </p:cNvPr>
          <p:cNvSpPr txBox="1"/>
          <p:nvPr/>
        </p:nvSpPr>
        <p:spPr>
          <a:xfrm>
            <a:off x="644699" y="1842494"/>
            <a:ext cx="2171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Food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FEE6E1-E05C-FF27-47B2-477FA52283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7A10BE-1377-AB07-FD3B-A7FC808C8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708" y="1567810"/>
            <a:ext cx="3005669" cy="250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30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North Hill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smell: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48" y="629365"/>
            <a:ext cx="899284" cy="899284"/>
          </a:xfrm>
          <a:prstGeom prst="rect">
            <a:avLst/>
          </a:prstGeom>
        </p:spPr>
      </p:pic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518B65A-9727-D240-11BE-22B488AF7E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100125"/>
              </p:ext>
            </p:extLst>
          </p:nvPr>
        </p:nvGraphicFramePr>
        <p:xfrm>
          <a:off x="460375" y="1567810"/>
          <a:ext cx="11362446" cy="5054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1223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681223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27374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273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D475DA0-261F-3DBD-A5C8-A74954710412}"/>
              </a:ext>
            </a:extLst>
          </p:cNvPr>
          <p:cNvSpPr txBox="1"/>
          <p:nvPr/>
        </p:nvSpPr>
        <p:spPr>
          <a:xfrm>
            <a:off x="569252" y="1745698"/>
            <a:ext cx="2134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Pine trees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42453D-BEC9-84DF-1A00-FD1397DE04A3}"/>
              </a:ext>
            </a:extLst>
          </p:cNvPr>
          <p:cNvSpPr txBox="1"/>
          <p:nvPr/>
        </p:nvSpPr>
        <p:spPr>
          <a:xfrm>
            <a:off x="6327046" y="1664328"/>
            <a:ext cx="2022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Pony poo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35C90-7FAE-F56E-6DE4-7AF224683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4" name="Picture 8" descr="Pine trees in the woods on an area where autumn leaves have fallen.">
            <a:extLst>
              <a:ext uri="{FF2B5EF4-FFF2-40B4-BE49-F238E27FC236}">
                <a16:creationId xmlns:a16="http://schemas.microsoft.com/office/drawing/2014/main" id="{FC2F4DA2-40B5-A9AB-C36D-623354D40B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10" y="1580384"/>
            <a:ext cx="3305150" cy="2480753"/>
          </a:xfrm>
          <a:prstGeom prst="rect">
            <a:avLst/>
          </a:prstGeom>
        </p:spPr>
      </p:pic>
      <p:pic>
        <p:nvPicPr>
          <p:cNvPr id="9" name="Picture 10" descr="A muddy path stretching into the distance with a large pile of pony poo in the foreground.">
            <a:extLst>
              <a:ext uri="{FF2B5EF4-FFF2-40B4-BE49-F238E27FC236}">
                <a16:creationId xmlns:a16="http://schemas.microsoft.com/office/drawing/2014/main" id="{98FED70D-E89E-7869-007C-C3B736947F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731" y="1567810"/>
            <a:ext cx="3321902" cy="24933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910AD3-5CB6-A7B3-B481-61F2028C7D2D}"/>
              </a:ext>
            </a:extLst>
          </p:cNvPr>
          <p:cNvSpPr txBox="1"/>
          <p:nvPr/>
        </p:nvSpPr>
        <p:spPr>
          <a:xfrm>
            <a:off x="569252" y="4527527"/>
            <a:ext cx="176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Gorse flowers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07F09D-EBB6-4537-F5F1-37B17D616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2814" y="4218038"/>
            <a:ext cx="3057143" cy="22476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7372A0-223E-C033-3F84-5600CD42D6CE}"/>
              </a:ext>
            </a:extLst>
          </p:cNvPr>
          <p:cNvSpPr txBox="1"/>
          <p:nvPr/>
        </p:nvSpPr>
        <p:spPr>
          <a:xfrm>
            <a:off x="6409426" y="4527527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Grass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ECDA67-588F-1982-559E-959269D575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8731" y="4122800"/>
            <a:ext cx="2619048" cy="2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45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E1492B4D59A5418FD66438B39057DF" ma:contentTypeVersion="4" ma:contentTypeDescription="Create a new document." ma:contentTypeScope="" ma:versionID="23048bc9f82100331fc126a40b531280">
  <xsd:schema xmlns:xsd="http://www.w3.org/2001/XMLSchema" xmlns:xs="http://www.w3.org/2001/XMLSchema" xmlns:p="http://schemas.microsoft.com/office/2006/metadata/properties" xmlns:ns2="6358185c-13c2-4f8b-92c9-1f7fd196b6e6" xmlns:ns3="2ec5bb89-4c84-494d-b670-144176941564" targetNamespace="http://schemas.microsoft.com/office/2006/metadata/properties" ma:root="true" ma:fieldsID="2d315cbe6c8105a6a4f3096d6e7fe9fd" ns2:_="" ns3:_="">
    <xsd:import namespace="6358185c-13c2-4f8b-92c9-1f7fd196b6e6"/>
    <xsd:import namespace="2ec5bb89-4c84-494d-b670-1441769415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58185c-13c2-4f8b-92c9-1f7fd196b6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c5bb89-4c84-494d-b670-14417694156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ec5bb89-4c84-494d-b670-144176941564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875C532-F92F-4A66-BE37-05FC99A1F0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58185c-13c2-4f8b-92c9-1f7fd196b6e6"/>
    <ds:schemaRef ds:uri="2ec5bb89-4c84-494d-b670-1441769415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ACD7CC-D836-4F50-BA45-6F626672FE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8DC3E4-D687-428E-80F1-EAB45E8536C4}">
  <ds:schemaRefs>
    <ds:schemaRef ds:uri="http://schemas.microsoft.com/office/2006/metadata/properties"/>
    <ds:schemaRef ds:uri="http://schemas.microsoft.com/office/infopath/2007/PartnerControls"/>
    <ds:schemaRef ds:uri="2ec5bb89-4c84-494d-b670-14417694156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16987</TotalTime>
  <Words>347</Words>
  <Application>Microsoft Office PowerPoint</Application>
  <PresentationFormat>Widescreen</PresentationFormat>
  <Paragraphs>46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 </vt:lpstr>
      <vt:lpstr>North Hill is an outdoor area with heathland and woods  This means it is a place where I can spend time in the countryside         </vt:lpstr>
      <vt:lpstr>When I arrive to visit North Hill   I might see:  </vt:lpstr>
      <vt:lpstr>When I visit North Hill  I might see:  </vt:lpstr>
      <vt:lpstr>When I visit North Hill  I might see:  </vt:lpstr>
      <vt:lpstr>When I visit North Hill  I might hear:  </vt:lpstr>
      <vt:lpstr>When I visit North Hill  I might touch or feel:  </vt:lpstr>
      <vt:lpstr>When I visit North Hill  I might taste:  </vt:lpstr>
      <vt:lpstr>When I visit North Hill  I might smell:  </vt:lpstr>
      <vt:lpstr>Most of all North Hill is a place where I can enjoy time outdoors   </vt:lpstr>
      <vt:lpstr>Some additional information for my visit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Sensory Story</dc:title>
  <dc:creator>Jane Cooper</dc:creator>
  <cp:lastModifiedBy>Charlotte Wray</cp:lastModifiedBy>
  <cp:revision>135</cp:revision>
  <dcterms:created xsi:type="dcterms:W3CDTF">2020-01-10T20:05:02Z</dcterms:created>
  <dcterms:modified xsi:type="dcterms:W3CDTF">2023-05-10T09:15:52Z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3001900.00000000</vt:lpwstr>
  </property>
  <property fmtid="{D5CDD505-2E9C-101B-9397-08002B2CF9AE}" pid="3" name="xd_ProgID">
    <vt:lpwstr/>
  </property>
  <property fmtid="{D5CDD505-2E9C-101B-9397-08002B2CF9AE}" pid="4" name="ContentTypeId">
    <vt:lpwstr>0x01010093E1492B4D59A5418FD66438B39057DF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_ColorH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_ColorTag">
    <vt:lpwstr/>
  </property>
  <property fmtid="{D5CDD505-2E9C-101B-9397-08002B2CF9AE}" pid="12" name="TriggerFlowInfo">
    <vt:lpwstr/>
  </property>
  <property fmtid="{D5CDD505-2E9C-101B-9397-08002B2CF9AE}" pid="13" name="xd_Signature">
    <vt:lpwstr/>
  </property>
  <property fmtid="{D5CDD505-2E9C-101B-9397-08002B2CF9AE}" pid="14" name="_Emoji">
    <vt:lpwstr/>
  </property>
</Properties>
</file>