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6" r:id="rId8"/>
    <p:sldId id="260" r:id="rId9"/>
    <p:sldId id="261" r:id="rId10"/>
    <p:sldId id="262" r:id="rId11"/>
    <p:sldId id="263" r:id="rId12"/>
    <p:sldId id="264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A"/>
    <a:srgbClr val="64788B"/>
    <a:srgbClr val="D0D3E3"/>
    <a:srgbClr val="CC9900"/>
    <a:srgbClr val="2A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5CA2B-4230-470C-B707-7DA49EA08CF8}" v="44" dt="2023-05-10T09:34:26.692"/>
    <p1510:client id="{253A6CF2-B70A-407B-8D3C-314FD24DF7C6}" v="6" dt="2023-05-10T09:20:31.743"/>
    <p1510:client id="{A876D35E-ACAB-48FE-8532-F99DC128961C}" v="5" dt="2023-05-10T09:36:27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ray" userId="S::cwray@exmoor-nationalpark.gov.uk::d4e7f8c2-a64c-401f-9149-376740b8b3de" providerId="AD" clId="Web-{A876D35E-ACAB-48FE-8532-F99DC128961C}"/>
    <pc:docChg chg="modSld">
      <pc:chgData name="Charlotte Wray" userId="S::cwray@exmoor-nationalpark.gov.uk::d4e7f8c2-a64c-401f-9149-376740b8b3de" providerId="AD" clId="Web-{A876D35E-ACAB-48FE-8532-F99DC128961C}" dt="2023-05-10T09:36:27.102" v="3" actId="1076"/>
      <pc:docMkLst>
        <pc:docMk/>
      </pc:docMkLst>
      <pc:sldChg chg="addSp modSp">
        <pc:chgData name="Charlotte Wray" userId="S::cwray@exmoor-nationalpark.gov.uk::d4e7f8c2-a64c-401f-9149-376740b8b3de" providerId="AD" clId="Web-{A876D35E-ACAB-48FE-8532-F99DC128961C}" dt="2023-05-10T09:36:27.102" v="3" actId="1076"/>
        <pc:sldMkLst>
          <pc:docMk/>
          <pc:sldMk cId="3760242131" sldId="266"/>
        </pc:sldMkLst>
        <pc:picChg chg="add mod">
          <ac:chgData name="Charlotte Wray" userId="S::cwray@exmoor-nationalpark.gov.uk::d4e7f8c2-a64c-401f-9149-376740b8b3de" providerId="AD" clId="Web-{A876D35E-ACAB-48FE-8532-F99DC128961C}" dt="2023-05-10T09:36:27.102" v="3" actId="1076"/>
          <ac:picMkLst>
            <pc:docMk/>
            <pc:sldMk cId="3760242131" sldId="266"/>
            <ac:picMk id="7" creationId="{C1959A5E-E953-88DF-4871-D39D7A7611DF}"/>
          </ac:picMkLst>
        </pc:picChg>
      </pc:sldChg>
    </pc:docChg>
  </pc:docChgLst>
  <pc:docChgLst>
    <pc:chgData name="Charlotte Wray" userId="S::cwray@exmoor-nationalpark.gov.uk::d4e7f8c2-a64c-401f-9149-376740b8b3de" providerId="AD" clId="Web-{1845CA2B-4230-470C-B707-7DA49EA08CF8}"/>
    <pc:docChg chg="modSld">
      <pc:chgData name="Charlotte Wray" userId="S::cwray@exmoor-nationalpark.gov.uk::d4e7f8c2-a64c-401f-9149-376740b8b3de" providerId="AD" clId="Web-{1845CA2B-4230-470C-B707-7DA49EA08CF8}" dt="2023-05-10T09:34:25.238" v="23" actId="20577"/>
      <pc:docMkLst>
        <pc:docMk/>
      </pc:docMkLst>
      <pc:sldChg chg="modSp">
        <pc:chgData name="Charlotte Wray" userId="S::cwray@exmoor-nationalpark.gov.uk::d4e7f8c2-a64c-401f-9149-376740b8b3de" providerId="AD" clId="Web-{1845CA2B-4230-470C-B707-7DA49EA08CF8}" dt="2023-05-10T09:34:25.238" v="23" actId="20577"/>
        <pc:sldMkLst>
          <pc:docMk/>
          <pc:sldMk cId="3760242131" sldId="266"/>
        </pc:sldMkLst>
        <pc:spChg chg="mod">
          <ac:chgData name="Charlotte Wray" userId="S::cwray@exmoor-nationalpark.gov.uk::d4e7f8c2-a64c-401f-9149-376740b8b3de" providerId="AD" clId="Web-{1845CA2B-4230-470C-B707-7DA49EA08CF8}" dt="2023-05-10T09:34:25.238" v="23" actId="20577"/>
          <ac:spMkLst>
            <pc:docMk/>
            <pc:sldMk cId="3760242131" sldId="266"/>
            <ac:spMk id="15" creationId="{EC06424F-D8B4-91A6-633E-D404B0CB15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5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5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1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4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8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3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1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BD74-CBD2-491E-87CF-3CD4F7686B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E59F-EC2E-47CF-B8DF-EB31A189F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9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127E2-B97F-1035-117D-CCC7EB4D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12" y="640080"/>
            <a:ext cx="6801978" cy="5578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5427" y="282205"/>
            <a:ext cx="6069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  <a:t>The Robber’s Bridge Story</a:t>
            </a:r>
          </a:p>
        </p:txBody>
      </p:sp>
      <p:pic>
        <p:nvPicPr>
          <p:cNvPr id="4" name="Picture 3" descr="Stone built Robber’s Bridge spanning the fast-flowing river with a bracken-covered hillside in the distance.">
            <a:extLst>
              <a:ext uri="{FF2B5EF4-FFF2-40B4-BE49-F238E27FC236}">
                <a16:creationId xmlns:a16="http://schemas.microsoft.com/office/drawing/2014/main" id="{BE32D31C-D811-E0E7-7E60-2312AAC42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3286412"/>
            <a:ext cx="4530446" cy="340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9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B1112-876D-17D0-477F-975E10972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E956AC3-2548-1CC7-439E-13E05183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>
                <a:latin typeface="Arial" panose="020B0604020202020204" pitchFamily="34" charset="0"/>
                <a:cs typeface="Arial" panose="020B0604020202020204" pitchFamily="34" charset="0"/>
              </a:rPr>
              <a:t>Some additional information for my visit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D3057F-6F91-9B3C-CC06-71AA44F3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This Sensory Story starts from the Exmor National Park free car park at Robber’s Bridge. It is reached via a narrow road from Oare.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Nearby public toilets can be found nearby (open all year) EX35 6NU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There is a National Trust café found near the toilets. Open in season</a:t>
            </a:r>
          </a:p>
        </p:txBody>
      </p:sp>
    </p:spTree>
    <p:extLst>
      <p:ext uri="{BB962C8B-B14F-4D97-AF65-F5344CB8AC3E}">
        <p14:creationId xmlns:p14="http://schemas.microsoft.com/office/powerpoint/2010/main" val="294614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9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127E2-B97F-1035-117D-CCC7EB4D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12" y="640080"/>
            <a:ext cx="6801978" cy="5578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5427" y="282205"/>
            <a:ext cx="6069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  <a:t>The Robber’s Bridge 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90741-D7F9-8B88-1F09-D157B3B34FBC}"/>
              </a:ext>
            </a:extLst>
          </p:cNvPr>
          <p:cNvSpPr txBox="1"/>
          <p:nvPr/>
        </p:nvSpPr>
        <p:spPr>
          <a:xfrm>
            <a:off x="8072757" y="5812165"/>
            <a:ext cx="394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Produced For Exmoor National Park by Access &amp; Inclusion UK 2023</a:t>
            </a:r>
          </a:p>
          <a:p>
            <a:pPr algn="ctr"/>
            <a:r>
              <a:rPr lang="en-GB"/>
              <a:t>www.accessandinclusion.com</a:t>
            </a:r>
          </a:p>
          <a:p>
            <a:endParaRPr lang="en-GB"/>
          </a:p>
        </p:txBody>
      </p:sp>
      <p:pic>
        <p:nvPicPr>
          <p:cNvPr id="6" name="Picture 5" descr="Stone built Robber’s Bridge spanning the fast-flowing river with a bracken-covered hillside in the distance.">
            <a:extLst>
              <a:ext uri="{FF2B5EF4-FFF2-40B4-BE49-F238E27FC236}">
                <a16:creationId xmlns:a16="http://schemas.microsoft.com/office/drawing/2014/main" id="{2AB506D5-C70A-D203-8003-C608F0527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3286412"/>
            <a:ext cx="4530446" cy="340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70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3" y="37721"/>
            <a:ext cx="9071783" cy="5444653"/>
          </a:xfrm>
        </p:spPr>
        <p:txBody>
          <a:bodyPr>
            <a:noAutofit/>
          </a:bodyPr>
          <a:lstStyle/>
          <a:p>
            <a:r>
              <a:rPr lang="en-GB" sz="2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outdoor area where a bridge crosses over a river</a:t>
            </a: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place where I can spend time in the countryside</a:t>
            </a: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42218-6A11-373E-86B6-6693694E55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pic>
        <p:nvPicPr>
          <p:cNvPr id="5" name="Picture 4" descr="Small stone bridge over a river with fast-flowing water.">
            <a:extLst>
              <a:ext uri="{FF2B5EF4-FFF2-40B4-BE49-F238E27FC236}">
                <a16:creationId xmlns:a16="http://schemas.microsoft.com/office/drawing/2014/main" id="{4C5D9141-A393-77F5-2B8F-9DE3CAA7D4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879" y="2113361"/>
            <a:ext cx="5923285" cy="4445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0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48CCD2-E623-1DFE-4F48-CA6F4268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8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arrive to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I might see: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790" y="729227"/>
            <a:ext cx="1551936" cy="116245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34533"/>
              </p:ext>
            </p:extLst>
          </p:nvPr>
        </p:nvGraphicFramePr>
        <p:xfrm>
          <a:off x="207383" y="1689101"/>
          <a:ext cx="11827160" cy="502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580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913580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13468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13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71053A-3248-0E9A-2AD8-F05FA78F0580}"/>
              </a:ext>
            </a:extLst>
          </p:cNvPr>
          <p:cNvSpPr txBox="1"/>
          <p:nvPr/>
        </p:nvSpPr>
        <p:spPr>
          <a:xfrm>
            <a:off x="590416" y="1752542"/>
            <a:ext cx="186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car park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6CF57-2237-3E2E-ABF7-96346151B9E5}"/>
              </a:ext>
            </a:extLst>
          </p:cNvPr>
          <p:cNvSpPr txBox="1"/>
          <p:nvPr/>
        </p:nvSpPr>
        <p:spPr>
          <a:xfrm>
            <a:off x="6338807" y="1828800"/>
            <a:ext cx="17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Old boundary stones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7823B-E310-B8E5-F073-4940686D4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195" y="1689101"/>
            <a:ext cx="2466219" cy="2466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57E26-6DB9-1F40-B9BA-0FA06CFA95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308" y="4234398"/>
            <a:ext cx="2672718" cy="2481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0C366-BA42-F4EF-AED2-D4C576F785CB}"/>
              </a:ext>
            </a:extLst>
          </p:cNvPr>
          <p:cNvSpPr txBox="1"/>
          <p:nvPr/>
        </p:nvSpPr>
        <p:spPr>
          <a:xfrm>
            <a:off x="650929" y="4339525"/>
            <a:ext cx="853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 ford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D522F5-0400-5D00-C782-01BBB11DDF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309" y="1720931"/>
            <a:ext cx="2672718" cy="2434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B6790C-3903-294A-3DF4-6FCF15C084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195" y="4280673"/>
            <a:ext cx="2985627" cy="23969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9E1027-7752-1CC8-58DB-036ADE073E46}"/>
              </a:ext>
            </a:extLst>
          </p:cNvPr>
          <p:cNvSpPr txBox="1"/>
          <p:nvPr/>
        </p:nvSpPr>
        <p:spPr>
          <a:xfrm>
            <a:off x="6322880" y="4321315"/>
            <a:ext cx="88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 sign</a:t>
            </a:r>
          </a:p>
        </p:txBody>
      </p:sp>
    </p:spTree>
    <p:extLst>
      <p:ext uri="{BB962C8B-B14F-4D97-AF65-F5344CB8AC3E}">
        <p14:creationId xmlns:p14="http://schemas.microsoft.com/office/powerpoint/2010/main" val="34932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48CCD2-E623-1DFE-4F48-CA6F4268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8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 might see: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955" y="744464"/>
            <a:ext cx="1551936" cy="116245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4361"/>
              </p:ext>
            </p:extLst>
          </p:nvPr>
        </p:nvGraphicFramePr>
        <p:xfrm>
          <a:off x="207383" y="1676527"/>
          <a:ext cx="11827160" cy="502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580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913580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13468">
                <a:tc>
                  <a:txBody>
                    <a:bodyPr/>
                    <a:lstStyle/>
                    <a:p>
                      <a:pPr algn="ctr"/>
                      <a:endParaRPr lang="en-GB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13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71053A-3248-0E9A-2AD8-F05FA78F0580}"/>
              </a:ext>
            </a:extLst>
          </p:cNvPr>
          <p:cNvSpPr txBox="1"/>
          <p:nvPr/>
        </p:nvSpPr>
        <p:spPr>
          <a:xfrm>
            <a:off x="616139" y="1992442"/>
            <a:ext cx="212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bridge over the river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843FC-F509-2025-C089-F1A5EE7B6B27}"/>
              </a:ext>
            </a:extLst>
          </p:cNvPr>
          <p:cNvSpPr txBox="1"/>
          <p:nvPr/>
        </p:nvSpPr>
        <p:spPr>
          <a:xfrm>
            <a:off x="6547333" y="2061477"/>
            <a:ext cx="1585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 river called Weir Water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Small, stone bridge over a fast-flowing river. This is Robber’s Bridge.">
            <a:extLst>
              <a:ext uri="{FF2B5EF4-FFF2-40B4-BE49-F238E27FC236}">
                <a16:creationId xmlns:a16="http://schemas.microsoft.com/office/drawing/2014/main" id="{53C004C5-A5AC-8074-8767-95344B826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495" y="1676528"/>
            <a:ext cx="3304506" cy="2480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6EC56A-DD0D-97A4-8BCF-BD85BA695846}"/>
              </a:ext>
            </a:extLst>
          </p:cNvPr>
          <p:cNvSpPr txBox="1"/>
          <p:nvPr/>
        </p:nvSpPr>
        <p:spPr>
          <a:xfrm>
            <a:off x="616139" y="4511615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Damselflies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6424F-D8B4-91A6-633E-D404B0CB1598}"/>
              </a:ext>
            </a:extLst>
          </p:cNvPr>
          <p:cNvSpPr txBox="1"/>
          <p:nvPr/>
        </p:nvSpPr>
        <p:spPr>
          <a:xfrm>
            <a:off x="6564703" y="4511615"/>
            <a:ext cx="14789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latin typeface="Arial"/>
                <a:cs typeface="Arial"/>
              </a:rPr>
              <a:t>A valley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ABD7F-F5ED-E8D1-3859-51AB1057BB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799" y="1676527"/>
            <a:ext cx="3047686" cy="2480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03160-BA21-E88D-29BC-FAD2DE3E35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495" y="4223193"/>
            <a:ext cx="2722512" cy="2480270"/>
          </a:xfrm>
          <a:prstGeom prst="rect">
            <a:avLst/>
          </a:prstGeom>
        </p:spPr>
      </p:pic>
      <p:pic>
        <p:nvPicPr>
          <p:cNvPr id="7" name="Picture 7" descr="A picture containing grass, outdoor, sky, sheep&#10;&#10;Description automatically generated">
            <a:extLst>
              <a:ext uri="{FF2B5EF4-FFF2-40B4-BE49-F238E27FC236}">
                <a16:creationId xmlns:a16="http://schemas.microsoft.com/office/drawing/2014/main" id="{C1959A5E-E953-88DF-4871-D39D7A7611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660" y="4263487"/>
            <a:ext cx="3722914" cy="23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8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 might hear: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2" y="674829"/>
            <a:ext cx="690355" cy="8075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7301BD-33F9-3F4E-8B41-99C32FA3E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5998"/>
              </p:ext>
            </p:extLst>
          </p:nvPr>
        </p:nvGraphicFramePr>
        <p:xfrm>
          <a:off x="155575" y="1523635"/>
          <a:ext cx="11827160" cy="510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580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913580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53837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53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8208A7-3579-8057-9C39-87CFDC51F737}"/>
              </a:ext>
            </a:extLst>
          </p:cNvPr>
          <p:cNvSpPr txBox="1"/>
          <p:nvPr/>
        </p:nvSpPr>
        <p:spPr>
          <a:xfrm>
            <a:off x="644698" y="1842494"/>
            <a:ext cx="185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A0E47-61C2-77FE-6672-679BCC18B130}"/>
              </a:ext>
            </a:extLst>
          </p:cNvPr>
          <p:cNvSpPr txBox="1"/>
          <p:nvPr/>
        </p:nvSpPr>
        <p:spPr>
          <a:xfrm>
            <a:off x="6389916" y="1803560"/>
            <a:ext cx="213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wind blowing through the trees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D2F962-7D9B-2DC2-AD61-F6F798B9C99D}"/>
              </a:ext>
            </a:extLst>
          </p:cNvPr>
          <p:cNvSpPr txBox="1"/>
          <p:nvPr/>
        </p:nvSpPr>
        <p:spPr>
          <a:xfrm>
            <a:off x="460376" y="4461509"/>
            <a:ext cx="204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water in the river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CAA06-68ED-3334-2AC3-4CDF97F960DC}"/>
              </a:ext>
            </a:extLst>
          </p:cNvPr>
          <p:cNvSpPr txBox="1"/>
          <p:nvPr/>
        </p:nvSpPr>
        <p:spPr>
          <a:xfrm>
            <a:off x="6389916" y="4412396"/>
            <a:ext cx="223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327EB-64F0-BEBC-2FD0-28AA016A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pic>
        <p:nvPicPr>
          <p:cNvPr id="9" name="Picture 10" descr="Tall tree blowing in the wind, set against a cloudy sky with a small patch of blue.">
            <a:extLst>
              <a:ext uri="{FF2B5EF4-FFF2-40B4-BE49-F238E27FC236}">
                <a16:creationId xmlns:a16="http://schemas.microsoft.com/office/drawing/2014/main" id="{C3E6C19D-3BC5-03E9-13C9-81BAF7993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347" y="1561276"/>
            <a:ext cx="3230377" cy="2424632"/>
          </a:xfrm>
          <a:prstGeom prst="rect">
            <a:avLst/>
          </a:prstGeom>
        </p:spPr>
      </p:pic>
      <p:pic>
        <p:nvPicPr>
          <p:cNvPr id="13" name="Picture 12" descr="Yellow chested bird withe a grey stripe down the front, perched on a tree branch. The bird also has a grey and white head, grey tail feathers and grey and yellow wings.">
            <a:extLst>
              <a:ext uri="{FF2B5EF4-FFF2-40B4-BE49-F238E27FC236}">
                <a16:creationId xmlns:a16="http://schemas.microsoft.com/office/drawing/2014/main" id="{6C9B32A9-7317-167F-E04A-A9509CFD48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142" y="1606616"/>
            <a:ext cx="3172791" cy="2424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C027B-3B54-23EF-B8AE-BD489C54A1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347" y="4178604"/>
            <a:ext cx="2630774" cy="2388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6AB42A-9CF3-B47E-2C0D-06D2C5684E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141" y="4114764"/>
            <a:ext cx="2800513" cy="25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45" y="424396"/>
            <a:ext cx="1407472" cy="1407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 might touch or feel: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D9888A-015B-F4BD-0E41-A894A19B5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74660"/>
              </p:ext>
            </p:extLst>
          </p:nvPr>
        </p:nvGraphicFramePr>
        <p:xfrm>
          <a:off x="460375" y="1567810"/>
          <a:ext cx="11362446" cy="505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223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681223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27374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27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0C9DC51-7E61-5E4E-F36B-C809A2D7ACB0}"/>
              </a:ext>
            </a:extLst>
          </p:cNvPr>
          <p:cNvSpPr txBox="1"/>
          <p:nvPr/>
        </p:nvSpPr>
        <p:spPr>
          <a:xfrm>
            <a:off x="6389916" y="1803560"/>
            <a:ext cx="236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Mud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775D8-CDF0-3F74-DD11-EF4F3E4076D9}"/>
              </a:ext>
            </a:extLst>
          </p:cNvPr>
          <p:cNvSpPr txBox="1"/>
          <p:nvPr/>
        </p:nvSpPr>
        <p:spPr>
          <a:xfrm>
            <a:off x="644698" y="4177590"/>
            <a:ext cx="232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Fuzzy leaves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71C348-0660-FDE3-86D7-CCCBF66E2775}"/>
              </a:ext>
            </a:extLst>
          </p:cNvPr>
          <p:cNvSpPr txBox="1"/>
          <p:nvPr/>
        </p:nvSpPr>
        <p:spPr>
          <a:xfrm>
            <a:off x="6305474" y="4224390"/>
            <a:ext cx="232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water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5A9C6-40FA-86E4-8AC5-03E3810F2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pic>
        <p:nvPicPr>
          <p:cNvPr id="7" name="Picture 8" descr="Muddy area of ground.">
            <a:extLst>
              <a:ext uri="{FF2B5EF4-FFF2-40B4-BE49-F238E27FC236}">
                <a16:creationId xmlns:a16="http://schemas.microsoft.com/office/drawing/2014/main" id="{176CF458-994A-06CF-FF4E-3D4DD783E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158" y="1567810"/>
            <a:ext cx="3329663" cy="2499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1E602B-EBFF-2F43-C46A-900EE24546B5}"/>
              </a:ext>
            </a:extLst>
          </p:cNvPr>
          <p:cNvSpPr txBox="1"/>
          <p:nvPr/>
        </p:nvSpPr>
        <p:spPr>
          <a:xfrm>
            <a:off x="644698" y="1932677"/>
            <a:ext cx="1271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Tree bark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30756-3FB9-F95E-8F99-D06BB84E9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614" y="4113211"/>
            <a:ext cx="2377811" cy="2486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FB2A3B-69FF-72F9-53A6-98C0721764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158" y="4168565"/>
            <a:ext cx="2934470" cy="2431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D2EA61-3D40-8FEE-C520-170B565FB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811" y="1567810"/>
            <a:ext cx="2305416" cy="24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113" y="602562"/>
            <a:ext cx="1071562" cy="910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 might taste: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E4C0DA-1A02-8525-7B31-DB44ED72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5184"/>
              </p:ext>
            </p:extLst>
          </p:nvPr>
        </p:nvGraphicFramePr>
        <p:xfrm>
          <a:off x="460375" y="1567810"/>
          <a:ext cx="11362446" cy="505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223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681223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27374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27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86E50C-511D-94E0-0246-4ABA7A32A3DB}"/>
              </a:ext>
            </a:extLst>
          </p:cNvPr>
          <p:cNvSpPr txBox="1"/>
          <p:nvPr/>
        </p:nvSpPr>
        <p:spPr>
          <a:xfrm>
            <a:off x="572164" y="1755066"/>
            <a:ext cx="2374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My picnic if we have taken one with us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7C33E9-6F65-0503-5446-C24761F356A2}"/>
              </a:ext>
            </a:extLst>
          </p:cNvPr>
          <p:cNvSpPr txBox="1"/>
          <p:nvPr/>
        </p:nvSpPr>
        <p:spPr>
          <a:xfrm>
            <a:off x="6252397" y="1789158"/>
            <a:ext cx="248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Whortleberries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EE6E1-E05C-FF27-47B2-477FA5228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pic>
        <p:nvPicPr>
          <p:cNvPr id="4" name="Picture 8" descr="A picnic comprising of a sandwich, Tyrell’s crisps, chocolate bars and a red flask.">
            <a:extLst>
              <a:ext uri="{FF2B5EF4-FFF2-40B4-BE49-F238E27FC236}">
                <a16:creationId xmlns:a16="http://schemas.microsoft.com/office/drawing/2014/main" id="{F747A464-C1DC-BA2D-99A2-3DA0C9D8FB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833" y="1567809"/>
            <a:ext cx="3347773" cy="2512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EBFAE-E4F7-A244-EA70-B6BD45E5D8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25" y="1567809"/>
            <a:ext cx="2810860" cy="25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049372"/>
            <a:ext cx="7596116" cy="276319"/>
          </a:xfrm>
        </p:spPr>
        <p:txBody>
          <a:bodyPr>
            <a:normAutofit fontScale="90000"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When I visit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Robber’s Bridge </a:t>
            </a: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 might smell: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8" y="629365"/>
            <a:ext cx="899284" cy="899284"/>
          </a:xfrm>
          <a:prstGeom prst="rect">
            <a:avLst/>
          </a:prstGeom>
        </p:spPr>
      </p:pic>
      <p:sp>
        <p:nvSpPr>
          <p:cNvPr id="3" name="AutoShape 2" descr="Image result for ey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18B65A-9727-D240-11BE-22B488AF7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2405"/>
              </p:ext>
            </p:extLst>
          </p:nvPr>
        </p:nvGraphicFramePr>
        <p:xfrm>
          <a:off x="460375" y="1567810"/>
          <a:ext cx="11362446" cy="505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223">
                  <a:extLst>
                    <a:ext uri="{9D8B030D-6E8A-4147-A177-3AD203B41FA5}">
                      <a16:colId xmlns:a16="http://schemas.microsoft.com/office/drawing/2014/main" val="2386643241"/>
                    </a:ext>
                  </a:extLst>
                </a:gridCol>
                <a:gridCol w="5681223">
                  <a:extLst>
                    <a:ext uri="{9D8B030D-6E8A-4147-A177-3AD203B41FA5}">
                      <a16:colId xmlns:a16="http://schemas.microsoft.com/office/drawing/2014/main" val="3621404241"/>
                    </a:ext>
                  </a:extLst>
                </a:gridCol>
              </a:tblGrid>
              <a:tr h="2527374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8548"/>
                  </a:ext>
                </a:extLst>
              </a:tr>
              <a:tr h="2527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07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475DA0-261F-3DBD-A5C8-A74954710412}"/>
              </a:ext>
            </a:extLst>
          </p:cNvPr>
          <p:cNvSpPr txBox="1"/>
          <p:nvPr/>
        </p:nvSpPr>
        <p:spPr>
          <a:xfrm>
            <a:off x="569252" y="1745698"/>
            <a:ext cx="213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Wild garlic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2453D-BEC9-84DF-1A00-FD1397DE04A3}"/>
              </a:ext>
            </a:extLst>
          </p:cNvPr>
          <p:cNvSpPr txBox="1"/>
          <p:nvPr/>
        </p:nvSpPr>
        <p:spPr>
          <a:xfrm>
            <a:off x="6327046" y="1664328"/>
            <a:ext cx="202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Gorse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2D595-400B-BC1A-CA2C-EB01DF01A35E}"/>
              </a:ext>
            </a:extLst>
          </p:cNvPr>
          <p:cNvSpPr txBox="1"/>
          <p:nvPr/>
        </p:nvSpPr>
        <p:spPr>
          <a:xfrm>
            <a:off x="569253" y="4169623"/>
            <a:ext cx="223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Flowers in the meadow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B4D64-6FE4-F9B8-BA9F-6FD14246DCEF}"/>
              </a:ext>
            </a:extLst>
          </p:cNvPr>
          <p:cNvSpPr txBox="1"/>
          <p:nvPr/>
        </p:nvSpPr>
        <p:spPr>
          <a:xfrm>
            <a:off x="6327045" y="4169622"/>
            <a:ext cx="202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Heather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35C90-7FAE-F56E-6DE4-7AF224683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3CEFC-C6A5-ACB9-361B-630BE196A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811" y="1567810"/>
            <a:ext cx="2404428" cy="2470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5C0F0-51ED-946F-6489-F293232E2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17" y="1687986"/>
            <a:ext cx="3057143" cy="22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08EB7-3610-2A12-FED4-1F9F1F234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703" y="4179023"/>
            <a:ext cx="2655126" cy="231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F3C05-864A-DEAE-0179-D0A30B4687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811" y="4166558"/>
            <a:ext cx="3151538" cy="24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FC037-C9C6-DD75-A5DC-83DEE79F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266" y="226691"/>
            <a:ext cx="2743159" cy="10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6" y="138556"/>
            <a:ext cx="8870950" cy="1420650"/>
          </a:xfrm>
        </p:spPr>
        <p:txBody>
          <a:bodyPr>
            <a:noAutofit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Most of all Robber’s Bridge is a place where I can enjoy time outdoors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Stone built Robber’s Bridge spanning the fast-flowing river with a bracken-covered hillside in the distance.">
            <a:extLst>
              <a:ext uri="{FF2B5EF4-FFF2-40B4-BE49-F238E27FC236}">
                <a16:creationId xmlns:a16="http://schemas.microsoft.com/office/drawing/2014/main" id="{51CFC1D9-B228-F6CA-4D1A-974C503BA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567" y="1346199"/>
            <a:ext cx="7158866" cy="5373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05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1492B4D59A5418FD66438B39057DF" ma:contentTypeVersion="4" ma:contentTypeDescription="Create a new document." ma:contentTypeScope="" ma:versionID="23048bc9f82100331fc126a40b531280">
  <xsd:schema xmlns:xsd="http://www.w3.org/2001/XMLSchema" xmlns:xs="http://www.w3.org/2001/XMLSchema" xmlns:p="http://schemas.microsoft.com/office/2006/metadata/properties" xmlns:ns2="6358185c-13c2-4f8b-92c9-1f7fd196b6e6" xmlns:ns3="2ec5bb89-4c84-494d-b670-144176941564" targetNamespace="http://schemas.microsoft.com/office/2006/metadata/properties" ma:root="true" ma:fieldsID="2d315cbe6c8105a6a4f3096d6e7fe9fd" ns2:_="" ns3:_="">
    <xsd:import namespace="6358185c-13c2-4f8b-92c9-1f7fd196b6e6"/>
    <xsd:import namespace="2ec5bb89-4c84-494d-b670-144176941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185c-13c2-4f8b-92c9-1f7fd196b6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5bb89-4c84-494d-b670-144176941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541479-8BBB-43DD-92E9-B0423845DC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F33C6F-7BAF-41B8-A42F-E3C76C1D1AEA}">
  <ds:schemaRefs>
    <ds:schemaRef ds:uri="2ec5bb89-4c84-494d-b670-144176941564"/>
    <ds:schemaRef ds:uri="6358185c-13c2-4f8b-92c9-1f7fd196b6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CF7E12-E1CB-421E-A337-9738107101E8}">
  <ds:schemaRefs>
    <ds:schemaRef ds:uri="2ec5bb89-4c84-494d-b670-144176941564"/>
    <ds:schemaRef ds:uri="6358185c-13c2-4f8b-92c9-1f7fd196b6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5c19ee5-aeba-4d8c-aeb5-dd8755f7d8b0}" enabled="0" method="" siteId="{d5c19ee5-aeba-4d8c-aeb5-dd8755f7d8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284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</vt:lpstr>
      <vt:lpstr>Robber’s Bridge is an outdoor area where a bridge crosses over a river  It is a place where I can spend time in the countryside         </vt:lpstr>
      <vt:lpstr>When I arrive to visit Robber’s Bridge   I might see:  </vt:lpstr>
      <vt:lpstr>When I visit Robber’s Bridge   I might see:  </vt:lpstr>
      <vt:lpstr>When I visit Robber’s Bridge   I might hear:  </vt:lpstr>
      <vt:lpstr>When I visit Robber’s Bridge   I might touch or feel:  </vt:lpstr>
      <vt:lpstr>When I visit Robber’s Bridge   I might taste:  </vt:lpstr>
      <vt:lpstr>When I visit Robber’s Bridge   I might smell:  </vt:lpstr>
      <vt:lpstr>Most of all Robber’s Bridge is a place where I can enjoy time outdoors   </vt:lpstr>
      <vt:lpstr>Some additional information for my visit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Story</dc:title>
  <dc:creator>Jane Cooper</dc:creator>
  <cp:lastModifiedBy>Ben Totterdell</cp:lastModifiedBy>
  <cp:revision>3</cp:revision>
  <dcterms:created xsi:type="dcterms:W3CDTF">2020-01-10T20:05:02Z</dcterms:created>
  <dcterms:modified xsi:type="dcterms:W3CDTF">2023-05-11T10:31:29Z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0x01010093E1492B4D59A5418FD66438B39057DF</vt:lpwstr>
  </property>
</Properties>
</file>