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6" r:id="rId8"/>
    <p:sldId id="268" r:id="rId9"/>
    <p:sldId id="260" r:id="rId10"/>
    <p:sldId id="261" r:id="rId11"/>
    <p:sldId id="262" r:id="rId12"/>
    <p:sldId id="263" r:id="rId13"/>
    <p:sldId id="264" r:id="rId14"/>
    <p:sldId id="26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A"/>
    <a:srgbClr val="64788B"/>
    <a:srgbClr val="D0D3E3"/>
    <a:srgbClr val="CC9900"/>
    <a:srgbClr val="2A5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7C82C-2167-4D57-89B4-6117B208A06F}" v="8" dt="2023-05-10T09:44:32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ray" userId="d4e7f8c2-a64c-401f-9149-376740b8b3de" providerId="ADAL" clId="{12F49E8A-07E6-4533-B8DB-E3F36D54B651}"/>
    <pc:docChg chg="custSel modSld">
      <pc:chgData name="Charlotte Wray" userId="d4e7f8c2-a64c-401f-9149-376740b8b3de" providerId="ADAL" clId="{12F49E8A-07E6-4533-B8DB-E3F36D54B651}" dt="2023-05-04T14:03:49.106" v="2" actId="478"/>
      <pc:docMkLst>
        <pc:docMk/>
      </pc:docMkLst>
      <pc:sldChg chg="delSp mod">
        <pc:chgData name="Charlotte Wray" userId="d4e7f8c2-a64c-401f-9149-376740b8b3de" providerId="ADAL" clId="{12F49E8A-07E6-4533-B8DB-E3F36D54B651}" dt="2023-05-04T14:03:49.106" v="2" actId="478"/>
        <pc:sldMkLst>
          <pc:docMk/>
          <pc:sldMk cId="2403745221" sldId="263"/>
        </pc:sldMkLst>
        <pc:spChg chg="del">
          <ac:chgData name="Charlotte Wray" userId="d4e7f8c2-a64c-401f-9149-376740b8b3de" providerId="ADAL" clId="{12F49E8A-07E6-4533-B8DB-E3F36D54B651}" dt="2023-05-04T14:03:42.502" v="0" actId="478"/>
          <ac:spMkLst>
            <pc:docMk/>
            <pc:sldMk cId="2403745221" sldId="263"/>
            <ac:spMk id="10" creationId="{D042453D-BEC9-84DF-1A00-FD1397DE04A3}"/>
          </ac:spMkLst>
        </pc:spChg>
        <pc:spChg chg="del">
          <ac:chgData name="Charlotte Wray" userId="d4e7f8c2-a64c-401f-9149-376740b8b3de" providerId="ADAL" clId="{12F49E8A-07E6-4533-B8DB-E3F36D54B651}" dt="2023-05-04T14:03:49.106" v="2" actId="478"/>
          <ac:spMkLst>
            <pc:docMk/>
            <pc:sldMk cId="2403745221" sldId="263"/>
            <ac:spMk id="21" creationId="{2E62D595-400B-BC1A-CA2C-EB01DF01A35E}"/>
          </ac:spMkLst>
        </pc:spChg>
        <pc:spChg chg="del">
          <ac:chgData name="Charlotte Wray" userId="d4e7f8c2-a64c-401f-9149-376740b8b3de" providerId="ADAL" clId="{12F49E8A-07E6-4533-B8DB-E3F36D54B651}" dt="2023-05-04T14:03:44.712" v="1" actId="478"/>
          <ac:spMkLst>
            <pc:docMk/>
            <pc:sldMk cId="2403745221" sldId="263"/>
            <ac:spMk id="25" creationId="{49EB4D64-6FE4-F9B8-BA9F-6FD14246DCEF}"/>
          </ac:spMkLst>
        </pc:spChg>
      </pc:sldChg>
    </pc:docChg>
  </pc:docChgLst>
  <pc:docChgLst>
    <pc:chgData name="Charlotte Wray" userId="S::cwray@exmoor-nationalpark.gov.uk::d4e7f8c2-a64c-401f-9149-376740b8b3de" providerId="AD" clId="Web-{1167C82C-2167-4D57-89B4-6117B208A06F}"/>
    <pc:docChg chg="modSld">
      <pc:chgData name="Charlotte Wray" userId="S::cwray@exmoor-nationalpark.gov.uk::d4e7f8c2-a64c-401f-9149-376740b8b3de" providerId="AD" clId="Web-{1167C82C-2167-4D57-89B4-6117B208A06F}" dt="2023-05-10T09:44:30.424" v="3" actId="20577"/>
      <pc:docMkLst>
        <pc:docMk/>
      </pc:docMkLst>
      <pc:sldChg chg="modSp">
        <pc:chgData name="Charlotte Wray" userId="S::cwray@exmoor-nationalpark.gov.uk::d4e7f8c2-a64c-401f-9149-376740b8b3de" providerId="AD" clId="Web-{1167C82C-2167-4D57-89B4-6117B208A06F}" dt="2023-05-10T09:44:30.424" v="3" actId="20577"/>
        <pc:sldMkLst>
          <pc:docMk/>
          <pc:sldMk cId="1332700951" sldId="265"/>
        </pc:sldMkLst>
        <pc:spChg chg="mod">
          <ac:chgData name="Charlotte Wray" userId="S::cwray@exmoor-nationalpark.gov.uk::d4e7f8c2-a64c-401f-9149-376740b8b3de" providerId="AD" clId="Web-{1167C82C-2167-4D57-89B4-6117B208A06F}" dt="2023-05-10T09:44:30.424" v="3" actId="20577"/>
          <ac:spMkLst>
            <pc:docMk/>
            <pc:sldMk cId="1332700951" sldId="265"/>
            <ac:spMk id="4" creationId="{91990741-D7F9-8B88-1F09-D157B3B34FBC}"/>
          </ac:spMkLst>
        </pc:spChg>
      </pc:sldChg>
      <pc:sldChg chg="modSp">
        <pc:chgData name="Charlotte Wray" userId="S::cwray@exmoor-nationalpark.gov.uk::d4e7f8c2-a64c-401f-9149-376740b8b3de" providerId="AD" clId="Web-{1167C82C-2167-4D57-89B4-6117B208A06F}" dt="2023-05-10T09:44:26.486" v="1" actId="20577"/>
        <pc:sldMkLst>
          <pc:docMk/>
          <pc:sldMk cId="2946140230" sldId="267"/>
        </pc:sldMkLst>
        <pc:spChg chg="mod">
          <ac:chgData name="Charlotte Wray" userId="S::cwray@exmoor-nationalpark.gov.uk::d4e7f8c2-a64c-401f-9149-376740b8b3de" providerId="AD" clId="Web-{1167C82C-2167-4D57-89B4-6117B208A06F}" dt="2023-05-10T09:44:26.486" v="1" actId="20577"/>
          <ac:spMkLst>
            <pc:docMk/>
            <pc:sldMk cId="2946140230" sldId="267"/>
            <ac:spMk id="7" creationId="{1BD3057F-6F91-9B3C-CC06-71AA44F33F17}"/>
          </ac:spMkLst>
        </pc:spChg>
      </pc:sldChg>
    </pc:docChg>
  </pc:docChgLst>
  <pc:docChgLst>
    <pc:chgData name="Charlotte Wray" userId="d4e7f8c2-a64c-401f-9149-376740b8b3de" providerId="ADAL" clId="{5875E7A3-B20F-4D7D-8DA6-862519114C21}"/>
    <pc:docChg chg="custSel modSld">
      <pc:chgData name="Charlotte Wray" userId="d4e7f8c2-a64c-401f-9149-376740b8b3de" providerId="ADAL" clId="{5875E7A3-B20F-4D7D-8DA6-862519114C21}" dt="2023-03-21T15:58:06.345" v="49" actId="1076"/>
      <pc:docMkLst>
        <pc:docMk/>
      </pc:docMkLst>
      <pc:sldChg chg="modSp mod">
        <pc:chgData name="Charlotte Wray" userId="d4e7f8c2-a64c-401f-9149-376740b8b3de" providerId="ADAL" clId="{5875E7A3-B20F-4D7D-8DA6-862519114C21}" dt="2023-03-21T15:58:06.345" v="49" actId="1076"/>
        <pc:sldMkLst>
          <pc:docMk/>
          <pc:sldMk cId="992799118" sldId="260"/>
        </pc:sldMkLst>
        <pc:graphicFrameChg chg="mod modGraphic">
          <ac:chgData name="Charlotte Wray" userId="d4e7f8c2-a64c-401f-9149-376740b8b3de" providerId="ADAL" clId="{5875E7A3-B20F-4D7D-8DA6-862519114C21}" dt="2023-03-21T15:57:00.154" v="36" actId="14734"/>
          <ac:graphicFrameMkLst>
            <pc:docMk/>
            <pc:sldMk cId="992799118" sldId="260"/>
            <ac:graphicFrameMk id="6" creationId="{5C7301BD-33F9-3F4E-8B41-99C32FA3E015}"/>
          </ac:graphicFrameMkLst>
        </pc:graphicFrameChg>
        <pc:picChg chg="mod">
          <ac:chgData name="Charlotte Wray" userId="d4e7f8c2-a64c-401f-9149-376740b8b3de" providerId="ADAL" clId="{5875E7A3-B20F-4D7D-8DA6-862519114C21}" dt="2023-03-21T15:57:49.883" v="47" actId="1076"/>
          <ac:picMkLst>
            <pc:docMk/>
            <pc:sldMk cId="992799118" sldId="260"/>
            <ac:picMk id="4" creationId="{C870B2E4-2602-FA3D-49DA-7B905951454B}"/>
          </ac:picMkLst>
        </pc:picChg>
        <pc:picChg chg="mod">
          <ac:chgData name="Charlotte Wray" userId="d4e7f8c2-a64c-401f-9149-376740b8b3de" providerId="ADAL" clId="{5875E7A3-B20F-4D7D-8DA6-862519114C21}" dt="2023-03-21T15:58:06.345" v="49" actId="1076"/>
          <ac:picMkLst>
            <pc:docMk/>
            <pc:sldMk cId="992799118" sldId="260"/>
            <ac:picMk id="11" creationId="{12215573-46DB-165B-9DE2-E62F2F110A33}"/>
          </ac:picMkLst>
        </pc:picChg>
        <pc:picChg chg="mod">
          <ac:chgData name="Charlotte Wray" userId="d4e7f8c2-a64c-401f-9149-376740b8b3de" providerId="ADAL" clId="{5875E7A3-B20F-4D7D-8DA6-862519114C21}" dt="2023-03-21T15:57:42.444" v="45" actId="1076"/>
          <ac:picMkLst>
            <pc:docMk/>
            <pc:sldMk cId="992799118" sldId="260"/>
            <ac:picMk id="12" creationId="{47070BCA-F951-03C2-F3AA-4989B262CCF3}"/>
          </ac:picMkLst>
        </pc:picChg>
        <pc:picChg chg="mod">
          <ac:chgData name="Charlotte Wray" userId="d4e7f8c2-a64c-401f-9149-376740b8b3de" providerId="ADAL" clId="{5875E7A3-B20F-4D7D-8DA6-862519114C21}" dt="2023-03-21T15:57:20.271" v="43" actId="1076"/>
          <ac:picMkLst>
            <pc:docMk/>
            <pc:sldMk cId="992799118" sldId="260"/>
            <ac:picMk id="14" creationId="{D1889517-731F-CA47-6E6D-11FA056F9500}"/>
          </ac:picMkLst>
        </pc:picChg>
      </pc:sldChg>
      <pc:sldChg chg="addSp delSp modSp mod">
        <pc:chgData name="Charlotte Wray" userId="d4e7f8c2-a64c-401f-9149-376740b8b3de" providerId="ADAL" clId="{5875E7A3-B20F-4D7D-8DA6-862519114C21}" dt="2023-03-21T15:54:32.046" v="9" actId="478"/>
        <pc:sldMkLst>
          <pc:docMk/>
          <pc:sldMk cId="2842230963" sldId="262"/>
        </pc:sldMkLst>
        <pc:spChg chg="del">
          <ac:chgData name="Charlotte Wray" userId="d4e7f8c2-a64c-401f-9149-376740b8b3de" providerId="ADAL" clId="{5875E7A3-B20F-4D7D-8DA6-862519114C21}" dt="2023-03-21T15:54:32.046" v="9" actId="478"/>
          <ac:spMkLst>
            <pc:docMk/>
            <pc:sldMk cId="2842230963" sldId="262"/>
            <ac:spMk id="19" creationId="{6F397639-949D-5E99-F534-576A9663F689}"/>
          </ac:spMkLst>
        </pc:spChg>
        <pc:spChg chg="del">
          <ac:chgData name="Charlotte Wray" userId="d4e7f8c2-a64c-401f-9149-376740b8b3de" providerId="ADAL" clId="{5875E7A3-B20F-4D7D-8DA6-862519114C21}" dt="2023-03-21T15:54:29.568" v="8" actId="478"/>
          <ac:spMkLst>
            <pc:docMk/>
            <pc:sldMk cId="2842230963" sldId="262"/>
            <ac:spMk id="21" creationId="{F27C33E9-6F65-0503-5446-C24761F356A2}"/>
          </ac:spMkLst>
        </pc:spChg>
        <pc:picChg chg="add mod modCrop">
          <ac:chgData name="Charlotte Wray" userId="d4e7f8c2-a64c-401f-9149-376740b8b3de" providerId="ADAL" clId="{5875E7A3-B20F-4D7D-8DA6-862519114C21}" dt="2023-03-21T15:54:01.814" v="7" actId="1076"/>
          <ac:picMkLst>
            <pc:docMk/>
            <pc:sldMk cId="2842230963" sldId="262"/>
            <ac:picMk id="11" creationId="{70183042-416B-6151-08CB-AB2FF4605C6C}"/>
          </ac:picMkLst>
        </pc:picChg>
      </pc:sldChg>
      <pc:sldChg chg="addSp modSp mod">
        <pc:chgData name="Charlotte Wray" userId="d4e7f8c2-a64c-401f-9149-376740b8b3de" providerId="ADAL" clId="{5875E7A3-B20F-4D7D-8DA6-862519114C21}" dt="2023-03-21T15:56:12.005" v="34" actId="1076"/>
        <pc:sldMkLst>
          <pc:docMk/>
          <pc:sldMk cId="2403745221" sldId="263"/>
        </pc:sldMkLst>
        <pc:spChg chg="mod">
          <ac:chgData name="Charlotte Wray" userId="d4e7f8c2-a64c-401f-9149-376740b8b3de" providerId="ADAL" clId="{5875E7A3-B20F-4D7D-8DA6-862519114C21}" dt="2023-03-21T15:54:57.140" v="29" actId="20577"/>
          <ac:spMkLst>
            <pc:docMk/>
            <pc:sldMk cId="2403745221" sldId="263"/>
            <ac:spMk id="8" creationId="{ED475DA0-261F-3DBD-A5C8-A74954710412}"/>
          </ac:spMkLst>
        </pc:spChg>
        <pc:picChg chg="add mod">
          <ac:chgData name="Charlotte Wray" userId="d4e7f8c2-a64c-401f-9149-376740b8b3de" providerId="ADAL" clId="{5875E7A3-B20F-4D7D-8DA6-862519114C21}" dt="2023-03-21T15:56:12.005" v="34" actId="1076"/>
          <ac:picMkLst>
            <pc:docMk/>
            <pc:sldMk cId="2403745221" sldId="263"/>
            <ac:picMk id="9" creationId="{7C1D2D61-2943-051C-F580-1B8404923C50}"/>
          </ac:picMkLst>
        </pc:picChg>
      </pc:sldChg>
    </pc:docChg>
  </pc:docChgLst>
  <pc:docChgLst>
    <pc:chgData name="Charlotte Wray" userId="d4e7f8c2-a64c-401f-9149-376740b8b3de" providerId="ADAL" clId="{032AF7CD-B03E-487A-8971-DC3B0C4D4EB9}"/>
    <pc:docChg chg="custSel modSld">
      <pc:chgData name="Charlotte Wray" userId="d4e7f8c2-a64c-401f-9149-376740b8b3de" providerId="ADAL" clId="{032AF7CD-B03E-487A-8971-DC3B0C4D4EB9}" dt="2023-03-21T15:29:57.620" v="44" actId="1076"/>
      <pc:docMkLst>
        <pc:docMk/>
      </pc:docMkLst>
      <pc:sldChg chg="modSp mod">
        <pc:chgData name="Charlotte Wray" userId="d4e7f8c2-a64c-401f-9149-376740b8b3de" providerId="ADAL" clId="{032AF7CD-B03E-487A-8971-DC3B0C4D4EB9}" dt="2023-03-21T14:33:21.547" v="38" actId="20577"/>
        <pc:sldMkLst>
          <pc:docMk/>
          <pc:sldMk cId="992799118" sldId="260"/>
        </pc:sldMkLst>
        <pc:spChg chg="mod">
          <ac:chgData name="Charlotte Wray" userId="d4e7f8c2-a64c-401f-9149-376740b8b3de" providerId="ADAL" clId="{032AF7CD-B03E-487A-8971-DC3B0C4D4EB9}" dt="2023-03-21T14:33:21.547" v="38" actId="20577"/>
          <ac:spMkLst>
            <pc:docMk/>
            <pc:sldMk cId="992799118" sldId="260"/>
            <ac:spMk id="10" creationId="{B8EA0E47-61C2-77FE-6672-679BCC18B130}"/>
          </ac:spMkLst>
        </pc:spChg>
      </pc:sldChg>
      <pc:sldChg chg="addSp modSp mod">
        <pc:chgData name="Charlotte Wray" userId="d4e7f8c2-a64c-401f-9149-376740b8b3de" providerId="ADAL" clId="{032AF7CD-B03E-487A-8971-DC3B0C4D4EB9}" dt="2023-03-21T15:29:57.620" v="44" actId="1076"/>
        <pc:sldMkLst>
          <pc:docMk/>
          <pc:sldMk cId="2842230963" sldId="262"/>
        </pc:sldMkLst>
        <pc:picChg chg="add mod modCrop">
          <ac:chgData name="Charlotte Wray" userId="d4e7f8c2-a64c-401f-9149-376740b8b3de" providerId="ADAL" clId="{032AF7CD-B03E-487A-8971-DC3B0C4D4EB9}" dt="2023-03-21T15:29:57.620" v="44" actId="1076"/>
          <ac:picMkLst>
            <pc:docMk/>
            <pc:sldMk cId="2842230963" sldId="262"/>
            <ac:picMk id="9" creationId="{F4E3518A-09F4-F9C1-930E-2AE08BE45DD9}"/>
          </ac:picMkLst>
        </pc:picChg>
      </pc:sldChg>
      <pc:sldChg chg="addSp delSp modSp mod">
        <pc:chgData name="Charlotte Wray" userId="d4e7f8c2-a64c-401f-9149-376740b8b3de" providerId="ADAL" clId="{032AF7CD-B03E-487A-8971-DC3B0C4D4EB9}" dt="2023-03-21T14:31:54.858" v="5" actId="1076"/>
        <pc:sldMkLst>
          <pc:docMk/>
          <pc:sldMk cId="1760738236" sldId="268"/>
        </pc:sldMkLst>
        <pc:picChg chg="del">
          <ac:chgData name="Charlotte Wray" userId="d4e7f8c2-a64c-401f-9149-376740b8b3de" providerId="ADAL" clId="{032AF7CD-B03E-487A-8971-DC3B0C4D4EB9}" dt="2023-03-21T14:31:44.907" v="0" actId="478"/>
          <ac:picMkLst>
            <pc:docMk/>
            <pc:sldMk cId="1760738236" sldId="268"/>
            <ac:picMk id="4" creationId="{8F35F22D-95C2-957E-7254-593B3EAD19F2}"/>
          </ac:picMkLst>
        </pc:picChg>
        <pc:picChg chg="add mod">
          <ac:chgData name="Charlotte Wray" userId="d4e7f8c2-a64c-401f-9149-376740b8b3de" providerId="ADAL" clId="{032AF7CD-B03E-487A-8971-DC3B0C4D4EB9}" dt="2023-03-21T14:31:54.858" v="5" actId="1076"/>
          <ac:picMkLst>
            <pc:docMk/>
            <pc:sldMk cId="1760738236" sldId="268"/>
            <ac:picMk id="14" creationId="{CF52657D-C50E-D6D7-D286-1F4866E5E8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6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8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Lake Story</a:t>
            </a:r>
          </a:p>
        </p:txBody>
      </p:sp>
      <p:pic>
        <p:nvPicPr>
          <p:cNvPr id="6" name="Picture 4" descr="Wimbleball Lake with boats moored by the edge of the water and others on the river bank. To the left of the image is part of a wooden building. In the far distance are green fields on either side of the lakeside.">
            <a:extLst>
              <a:ext uri="{FF2B5EF4-FFF2-40B4-BE49-F238E27FC236}">
                <a16:creationId xmlns:a16="http://schemas.microsoft.com/office/drawing/2014/main" id="{3B42F06E-2634-F578-B38D-65EBC00FA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457575"/>
            <a:ext cx="4303510" cy="3230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9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FC037-C9C6-DD75-A5DC-83DEE79F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6" y="138556"/>
            <a:ext cx="8870950" cy="142065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of all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Lake is a place where I can enjoy time outdoors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set at Wimbleball Lake with white , fluffy clouds in a pale blue sky above the water with the lake sides in shadow.">
            <a:extLst>
              <a:ext uri="{FF2B5EF4-FFF2-40B4-BE49-F238E27FC236}">
                <a16:creationId xmlns:a16="http://schemas.microsoft.com/office/drawing/2014/main" id="{82EC1BC6-08E0-E8AF-7DAC-2DD9C187F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22" y="1170158"/>
            <a:ext cx="7291662" cy="5472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05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B1112-876D-17D0-477F-975E109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956AC3-2548-1CC7-439E-13E0518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Some additional information for my visit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057F-6F91-9B3C-CC06-71AA44F3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Arial"/>
                <a:cs typeface="Arial"/>
              </a:rPr>
              <a:t>This Sensory Story starts from the pay and display car park at Wimbleball Lake Activity Centre TA22 9NU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car park has public toilets</a:t>
            </a:r>
          </a:p>
          <a:p>
            <a:r>
              <a:rPr lang="en-GB" sz="2400" dirty="0">
                <a:latin typeface="Arial"/>
                <a:cs typeface="Arial"/>
              </a:rPr>
              <a:t>There is a cafe next to the car park – opening times vary by season</a:t>
            </a:r>
          </a:p>
        </p:txBody>
      </p:sp>
    </p:spTree>
    <p:extLst>
      <p:ext uri="{BB962C8B-B14F-4D97-AF65-F5344CB8AC3E}">
        <p14:creationId xmlns:p14="http://schemas.microsoft.com/office/powerpoint/2010/main" val="29461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 Lake Story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0741-D7F9-8B88-1F09-D157B3B34FBC}"/>
              </a:ext>
            </a:extLst>
          </p:cNvPr>
          <p:cNvSpPr txBox="1"/>
          <p:nvPr/>
        </p:nvSpPr>
        <p:spPr>
          <a:xfrm>
            <a:off x="8072757" y="5812165"/>
            <a:ext cx="39442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Produced For Exmoor National Park by Access &amp; Inclusion UK 2023</a:t>
            </a:r>
          </a:p>
          <a:p>
            <a:pPr algn="ctr"/>
            <a:r>
              <a:rPr lang="en-GB" dirty="0"/>
              <a:t>www.accessandinclusion.com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pic>
        <p:nvPicPr>
          <p:cNvPr id="5" name="Picture 4" descr="Wimbleball Lake with boats moored by the edge of the water and others on the river bank. To the left of the image is part of a wooden building. In the far distance are green fields on either side of the lakeside.">
            <a:extLst>
              <a:ext uri="{FF2B5EF4-FFF2-40B4-BE49-F238E27FC236}">
                <a16:creationId xmlns:a16="http://schemas.microsoft.com/office/drawing/2014/main" id="{5C767785-38F1-3048-FA9C-D06DC4292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457575"/>
            <a:ext cx="4303510" cy="3230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0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3" y="37721"/>
            <a:ext cx="9071783" cy="5444653"/>
          </a:xfrm>
        </p:spPr>
        <p:txBody>
          <a:bodyPr>
            <a:noAutofit/>
          </a:bodyPr>
          <a:lstStyle/>
          <a:p>
            <a:r>
              <a:rPr lang="en-GB" sz="28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outdoor area with a lake, lakeside walks and an activity centre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it is a place where I can spend time in the countryside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2218-6A11-373E-86B6-6693694E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3" name="Picture 4" descr="Wimbleball Lake with boats moored by the edge of the water and others on the river bank. To the left of the image is part of a wooden building. In the far distance are green fields on either side of the lakeside.">
            <a:extLst>
              <a:ext uri="{FF2B5EF4-FFF2-40B4-BE49-F238E27FC236}">
                <a16:creationId xmlns:a16="http://schemas.microsoft.com/office/drawing/2014/main" id="{D6D61560-E1A1-E319-84C5-3D72B96D5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18" y="1706000"/>
            <a:ext cx="6864098" cy="5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0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arrive to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90" y="729227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48732"/>
              </p:ext>
            </p:extLst>
          </p:nvPr>
        </p:nvGraphicFramePr>
        <p:xfrm>
          <a:off x="289469" y="1604373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565028" y="1891681"/>
            <a:ext cx="1613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car park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775446" y="1677945"/>
            <a:ext cx="1551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machine where people buy a ticket to park their car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192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building with toilets inside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 descr="B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1762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cafe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Large, level car park with a white car parked in the distance.">
            <a:extLst>
              <a:ext uri="{FF2B5EF4-FFF2-40B4-BE49-F238E27FC236}">
                <a16:creationId xmlns:a16="http://schemas.microsoft.com/office/drawing/2014/main" id="{AC5A2812-4D4E-12BF-506A-FFE87E12C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00" y="1599817"/>
            <a:ext cx="3304915" cy="2480577"/>
          </a:xfrm>
          <a:prstGeom prst="rect">
            <a:avLst/>
          </a:prstGeom>
        </p:spPr>
      </p:pic>
      <p:pic>
        <p:nvPicPr>
          <p:cNvPr id="7" name="Picture 7" descr="‘Pay and display’ parking machine in front of the toilet block">
            <a:extLst>
              <a:ext uri="{FF2B5EF4-FFF2-40B4-BE49-F238E27FC236}">
                <a16:creationId xmlns:a16="http://schemas.microsoft.com/office/drawing/2014/main" id="{7EFF025F-0C09-F5CD-B308-8F4B4ABC4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83" y="1599817"/>
            <a:ext cx="3288489" cy="2468248"/>
          </a:xfrm>
          <a:prstGeom prst="rect">
            <a:avLst/>
          </a:prstGeom>
        </p:spPr>
      </p:pic>
      <p:pic>
        <p:nvPicPr>
          <p:cNvPr id="8" name="Picture 10" descr="Cream painted toilet block.">
            <a:extLst>
              <a:ext uri="{FF2B5EF4-FFF2-40B4-BE49-F238E27FC236}">
                <a16:creationId xmlns:a16="http://schemas.microsoft.com/office/drawing/2014/main" id="{6CD94746-D025-AF97-4C54-193D58280B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48" y="4135649"/>
            <a:ext cx="3304915" cy="2480577"/>
          </a:xfrm>
          <a:prstGeom prst="rect">
            <a:avLst/>
          </a:prstGeom>
        </p:spPr>
      </p:pic>
      <p:pic>
        <p:nvPicPr>
          <p:cNvPr id="11" name="Picture 13" descr="Cafe building, the sign on which says ‘Cafe Couture’ and also ‘Serving coffee, cakes and more’.">
            <a:extLst>
              <a:ext uri="{FF2B5EF4-FFF2-40B4-BE49-F238E27FC236}">
                <a16:creationId xmlns:a16="http://schemas.microsoft.com/office/drawing/2014/main" id="{8A73298F-8AB1-E991-F441-45DA6CA32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53" y="4150732"/>
            <a:ext cx="3304915" cy="24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75703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9" y="1676527"/>
            <a:ext cx="212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lake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640733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noticeboard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large stone dam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play area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Large area of lake with shallow banks to the sides.">
            <a:extLst>
              <a:ext uri="{FF2B5EF4-FFF2-40B4-BE49-F238E27FC236}">
                <a16:creationId xmlns:a16="http://schemas.microsoft.com/office/drawing/2014/main" id="{D5F62790-4169-02BE-19A3-1624FAD78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62" y="1676527"/>
            <a:ext cx="3278038" cy="2460404"/>
          </a:xfrm>
          <a:prstGeom prst="rect">
            <a:avLst/>
          </a:prstGeom>
        </p:spPr>
      </p:pic>
      <p:pic>
        <p:nvPicPr>
          <p:cNvPr id="7" name="Picture 7" descr="Play area with a wooden structure to the front and as small red and blue slide and climbing frame in the distance.">
            <a:extLst>
              <a:ext uri="{FF2B5EF4-FFF2-40B4-BE49-F238E27FC236}">
                <a16:creationId xmlns:a16="http://schemas.microsoft.com/office/drawing/2014/main" id="{FD3AF160-C761-227F-CB0E-08AF1E1DC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09" y="4215143"/>
            <a:ext cx="3304915" cy="2480577"/>
          </a:xfrm>
          <a:prstGeom prst="rect">
            <a:avLst/>
          </a:prstGeom>
        </p:spPr>
      </p:pic>
      <p:pic>
        <p:nvPicPr>
          <p:cNvPr id="8" name="Picture 10" descr="Large stone-built dam spanning a valley.">
            <a:extLst>
              <a:ext uri="{FF2B5EF4-FFF2-40B4-BE49-F238E27FC236}">
                <a16:creationId xmlns:a16="http://schemas.microsoft.com/office/drawing/2014/main" id="{DAADDF9D-5950-23B5-5468-C04573044A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5" y="4243059"/>
            <a:ext cx="3278038" cy="2460404"/>
          </a:xfrm>
          <a:prstGeom prst="rect">
            <a:avLst/>
          </a:prstGeom>
        </p:spPr>
      </p:pic>
      <p:pic>
        <p:nvPicPr>
          <p:cNvPr id="11" name="Picture 13" descr="Wiimbleball Lake providing information about the lake, along with a map.">
            <a:extLst>
              <a:ext uri="{FF2B5EF4-FFF2-40B4-BE49-F238E27FC236}">
                <a16:creationId xmlns:a16="http://schemas.microsoft.com/office/drawing/2014/main" id="{ADA6F72D-6546-FB06-E315-AAD1850EA1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58" y="1676527"/>
            <a:ext cx="3357327" cy="24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6761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00816" y="1766476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Butterflies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Wild flowers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Grey squirrels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52DF4-9504-D394-A419-4E6B55838F82}"/>
              </a:ext>
            </a:extLst>
          </p:cNvPr>
          <p:cNvSpPr txBox="1"/>
          <p:nvPr/>
        </p:nvSpPr>
        <p:spPr>
          <a:xfrm>
            <a:off x="518883" y="1821451"/>
            <a:ext cx="251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Boats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Red butterfly with black dots which has settled on a purple flower in a grassy meadow.">
            <a:extLst>
              <a:ext uri="{FF2B5EF4-FFF2-40B4-BE49-F238E27FC236}">
                <a16:creationId xmlns:a16="http://schemas.microsoft.com/office/drawing/2014/main" id="{1B42D722-A788-6C21-1D61-0FC42870C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875" y="1676526"/>
            <a:ext cx="3502668" cy="2485551"/>
          </a:xfrm>
          <a:prstGeom prst="rect">
            <a:avLst/>
          </a:prstGeom>
        </p:spPr>
      </p:pic>
      <p:pic>
        <p:nvPicPr>
          <p:cNvPr id="17" name="Picture 16" descr="Meadow with a grass and a variety of blue, purple, yellow and white flowers.">
            <a:extLst>
              <a:ext uri="{FF2B5EF4-FFF2-40B4-BE49-F238E27FC236}">
                <a16:creationId xmlns:a16="http://schemas.microsoft.com/office/drawing/2014/main" id="{B6770F9C-8A04-74D1-6E69-7B802601F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120" y="4240762"/>
            <a:ext cx="3494880" cy="2450128"/>
          </a:xfrm>
          <a:prstGeom prst="rect">
            <a:avLst/>
          </a:prstGeom>
        </p:spPr>
      </p:pic>
      <p:pic>
        <p:nvPicPr>
          <p:cNvPr id="8" name="Picture 7" descr="Grey squirrel perched on a branch facing from right to left, holding a nut in its paws which it is nibbling.">
            <a:extLst>
              <a:ext uri="{FF2B5EF4-FFF2-40B4-BE49-F238E27FC236}">
                <a16:creationId xmlns:a16="http://schemas.microsoft.com/office/drawing/2014/main" id="{7BC9851C-9FE0-EF07-C0DF-BDFAE2D8A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875" y="4196826"/>
            <a:ext cx="3477705" cy="2506638"/>
          </a:xfrm>
          <a:prstGeom prst="rect">
            <a:avLst/>
          </a:prstGeom>
        </p:spPr>
      </p:pic>
      <p:pic>
        <p:nvPicPr>
          <p:cNvPr id="14" name="Picture 13" descr="A group of people in kayaks&#10;&#10;Description automatically generated with low confidence">
            <a:extLst>
              <a:ext uri="{FF2B5EF4-FFF2-40B4-BE49-F238E27FC236}">
                <a16:creationId xmlns:a16="http://schemas.microsoft.com/office/drawing/2014/main" id="{CF52657D-C50E-D6D7-D286-1F4866E5E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38" y="1766476"/>
            <a:ext cx="3407434" cy="22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hear: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2" y="674829"/>
            <a:ext cx="690355" cy="8075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7301BD-33F9-3F4E-8B41-99C32FA3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126314"/>
              </p:ext>
            </p:extLst>
          </p:nvPr>
        </p:nvGraphicFramePr>
        <p:xfrm>
          <a:off x="155575" y="1581189"/>
          <a:ext cx="11827160" cy="5138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654381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484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208A7-3579-8057-9C39-87CFDC51F737}"/>
              </a:ext>
            </a:extLst>
          </p:cNvPr>
          <p:cNvSpPr txBox="1"/>
          <p:nvPr/>
        </p:nvSpPr>
        <p:spPr>
          <a:xfrm>
            <a:off x="430936" y="1855068"/>
            <a:ext cx="2135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People enjoying activities such as sailing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A0E47-61C2-77FE-6672-679BCC18B130}"/>
              </a:ext>
            </a:extLst>
          </p:cNvPr>
          <p:cNvSpPr txBox="1"/>
          <p:nvPr/>
        </p:nvSpPr>
        <p:spPr>
          <a:xfrm>
            <a:off x="6389916" y="1803560"/>
            <a:ext cx="2135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loving birds like cormorants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2F962-7D9B-2DC2-AD61-F6F798B9C99D}"/>
              </a:ext>
            </a:extLst>
          </p:cNvPr>
          <p:cNvSpPr txBox="1"/>
          <p:nvPr/>
        </p:nvSpPr>
        <p:spPr>
          <a:xfrm>
            <a:off x="460376" y="4461509"/>
            <a:ext cx="204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Insects, such as bees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CAA06-68ED-3334-2AC3-4CDF97F960DC}"/>
              </a:ext>
            </a:extLst>
          </p:cNvPr>
          <p:cNvSpPr txBox="1"/>
          <p:nvPr/>
        </p:nvSpPr>
        <p:spPr>
          <a:xfrm>
            <a:off x="6150785" y="4531739"/>
            <a:ext cx="1903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Water lapping against the boats and the edges of the lake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27EB-64F0-BEBC-2FD0-28AA016A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Bee perched on a bright pink thistle flower, with the lake in the distance.">
            <a:extLst>
              <a:ext uri="{FF2B5EF4-FFF2-40B4-BE49-F238E27FC236}">
                <a16:creationId xmlns:a16="http://schemas.microsoft.com/office/drawing/2014/main" id="{C870B2E4-2602-FA3D-49DA-7B9059514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388"/>
          <a:stretch/>
        </p:blipFill>
        <p:spPr>
          <a:xfrm>
            <a:off x="2738698" y="4276622"/>
            <a:ext cx="3160976" cy="2392258"/>
          </a:xfrm>
          <a:prstGeom prst="rect">
            <a:avLst/>
          </a:prstGeom>
        </p:spPr>
      </p:pic>
      <p:pic>
        <p:nvPicPr>
          <p:cNvPr id="11" name="Picture 11" descr="Large brown and black bird perched on the edge of a boat on the water. The bird is facing from right to left and is extending its wings.">
            <a:extLst>
              <a:ext uri="{FF2B5EF4-FFF2-40B4-BE49-F238E27FC236}">
                <a16:creationId xmlns:a16="http://schemas.microsoft.com/office/drawing/2014/main" id="{12215573-46DB-165B-9DE2-E62F2F110A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59" y="1622023"/>
            <a:ext cx="3539554" cy="2562481"/>
          </a:xfrm>
          <a:prstGeom prst="rect">
            <a:avLst/>
          </a:prstGeom>
        </p:spPr>
      </p:pic>
      <p:pic>
        <p:nvPicPr>
          <p:cNvPr id="12" name="Picture 13" descr="White sign on a wooden fence next to a wooden gate with the words ‘Wimbleball Sailing Club. There is a road beyond the gate which leads to a car park in the distance.">
            <a:extLst>
              <a:ext uri="{FF2B5EF4-FFF2-40B4-BE49-F238E27FC236}">
                <a16:creationId xmlns:a16="http://schemas.microsoft.com/office/drawing/2014/main" id="{47070BCA-F951-03C2-F3AA-4989B262CC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27" y="1661653"/>
            <a:ext cx="3308440" cy="2483223"/>
          </a:xfrm>
          <a:prstGeom prst="rect">
            <a:avLst/>
          </a:prstGeom>
        </p:spPr>
      </p:pic>
      <p:pic>
        <p:nvPicPr>
          <p:cNvPr id="14" name="Picture 14" descr="Several boats moored on a wooden jetty which stretches out into the lake with the shoreline in the distance.">
            <a:extLst>
              <a:ext uri="{FF2B5EF4-FFF2-40B4-BE49-F238E27FC236}">
                <a16:creationId xmlns:a16="http://schemas.microsoft.com/office/drawing/2014/main" id="{D1889517-731F-CA47-6E6D-11FA056F95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49" y="4276622"/>
            <a:ext cx="3367775" cy="2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45" y="424392"/>
            <a:ext cx="1407472" cy="140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touch or feel: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D9888A-015B-F4BD-0E41-A894A19B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85877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7205C4-70A2-7F68-B494-BF017E5EF54B}"/>
              </a:ext>
            </a:extLst>
          </p:cNvPr>
          <p:cNvSpPr txBox="1"/>
          <p:nvPr/>
        </p:nvSpPr>
        <p:spPr>
          <a:xfrm>
            <a:off x="644698" y="1842494"/>
            <a:ext cx="2121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Rough bark on the trees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9DC51-7E61-5E4E-F36B-C809A2D7ACB0}"/>
              </a:ext>
            </a:extLst>
          </p:cNvPr>
          <p:cNvSpPr txBox="1"/>
          <p:nvPr/>
        </p:nvSpPr>
        <p:spPr>
          <a:xfrm>
            <a:off x="6389916" y="1803560"/>
            <a:ext cx="1949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movement of a boat if we take a trip on one.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775D8-CDF0-3F74-DD11-EF4F3E4076D9}"/>
              </a:ext>
            </a:extLst>
          </p:cNvPr>
          <p:cNvSpPr txBox="1"/>
          <p:nvPr/>
        </p:nvSpPr>
        <p:spPr>
          <a:xfrm>
            <a:off x="644698" y="4177590"/>
            <a:ext cx="232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wind blowing on my face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1C348-0660-FDE3-86D7-CCCBF66E2775}"/>
              </a:ext>
            </a:extLst>
          </p:cNvPr>
          <p:cNvSpPr txBox="1"/>
          <p:nvPr/>
        </p:nvSpPr>
        <p:spPr>
          <a:xfrm>
            <a:off x="6305474" y="4224390"/>
            <a:ext cx="232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stony path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5A9C6-40FA-86E4-8AC5-03E3810F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13" name="Picture 13" descr="Group of people on a powered boat on the lake on a sunny day.">
            <a:extLst>
              <a:ext uri="{FF2B5EF4-FFF2-40B4-BE49-F238E27FC236}">
                <a16:creationId xmlns:a16="http://schemas.microsoft.com/office/drawing/2014/main" id="{A49AECC5-017C-AA8F-F496-BEF5D06E6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71" y="1583832"/>
            <a:ext cx="3383523" cy="2471448"/>
          </a:xfrm>
          <a:prstGeom prst="rect">
            <a:avLst/>
          </a:prstGeom>
        </p:spPr>
      </p:pic>
      <p:pic>
        <p:nvPicPr>
          <p:cNvPr id="4" name="Picture 6" descr="Wide, stone path leading into the distance with grassed areas on either side, beyond which are trees.">
            <a:extLst>
              <a:ext uri="{FF2B5EF4-FFF2-40B4-BE49-F238E27FC236}">
                <a16:creationId xmlns:a16="http://schemas.microsoft.com/office/drawing/2014/main" id="{EC72C075-CB7B-1E17-EF02-1B0A1087B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30" y="4125962"/>
            <a:ext cx="3347604" cy="2471448"/>
          </a:xfrm>
          <a:prstGeom prst="rect">
            <a:avLst/>
          </a:prstGeom>
        </p:spPr>
      </p:pic>
      <p:pic>
        <p:nvPicPr>
          <p:cNvPr id="7" name="Picture 10" descr="Person in a blue jacket facing away from the camera and towards the lake. The wind is blowing their hair.">
            <a:extLst>
              <a:ext uri="{FF2B5EF4-FFF2-40B4-BE49-F238E27FC236}">
                <a16:creationId xmlns:a16="http://schemas.microsoft.com/office/drawing/2014/main" id="{28FEBBF3-36E2-8FC5-1F22-EC5D0CF0CC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85" y="4123394"/>
            <a:ext cx="3406156" cy="2471448"/>
          </a:xfrm>
          <a:prstGeom prst="rect">
            <a:avLst/>
          </a:prstGeom>
        </p:spPr>
      </p:pic>
      <p:pic>
        <p:nvPicPr>
          <p:cNvPr id="11" name="Picture 11" descr="Close up of a tree trunk with rough bark growing in a grassed area with another tree in the distance.">
            <a:extLst>
              <a:ext uri="{FF2B5EF4-FFF2-40B4-BE49-F238E27FC236}">
                <a16:creationId xmlns:a16="http://schemas.microsoft.com/office/drawing/2014/main" id="{5CF7606A-8848-6532-1E62-B1A050F265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85" y="1595185"/>
            <a:ext cx="3391640" cy="24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1" b="10721"/>
          <a:stretch/>
        </p:blipFill>
        <p:spPr>
          <a:xfrm>
            <a:off x="2213113" y="602562"/>
            <a:ext cx="1071562" cy="91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taste: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4C0DA-1A02-8525-7B31-DB44ED720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941185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98B225-BCD1-788D-982A-42DBD8BC62A5}"/>
              </a:ext>
            </a:extLst>
          </p:cNvPr>
          <p:cNvSpPr txBox="1"/>
          <p:nvPr/>
        </p:nvSpPr>
        <p:spPr>
          <a:xfrm>
            <a:off x="644699" y="1842494"/>
            <a:ext cx="21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Food and drink from the café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6E50C-511D-94E0-0246-4ABA7A32A3DB}"/>
              </a:ext>
            </a:extLst>
          </p:cNvPr>
          <p:cNvSpPr txBox="1"/>
          <p:nvPr/>
        </p:nvSpPr>
        <p:spPr>
          <a:xfrm>
            <a:off x="6389916" y="1803561"/>
            <a:ext cx="2374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My picnic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EE6E1-E05C-FF27-47B2-477FA522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4E3518A-09F4-F9C1-930E-2AE08BE45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1" b="37862"/>
          <a:stretch/>
        </p:blipFill>
        <p:spPr>
          <a:xfrm>
            <a:off x="2816635" y="1880471"/>
            <a:ext cx="3164458" cy="1889185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83042-416B-6151-08CB-AB2FF4605C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22061" r="11744" b="50392"/>
          <a:stretch/>
        </p:blipFill>
        <p:spPr>
          <a:xfrm>
            <a:off x="8337353" y="1880470"/>
            <a:ext cx="2002687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Wimbleball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smell: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629365"/>
            <a:ext cx="899284" cy="899284"/>
          </a:xfrm>
          <a:prstGeom prst="rect">
            <a:avLst/>
          </a:prstGeom>
        </p:spPr>
      </p:pic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8B65A-9727-D240-11BE-22B488AF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578131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475DA0-261F-3DBD-A5C8-A74954710412}"/>
              </a:ext>
            </a:extLst>
          </p:cNvPr>
          <p:cNvSpPr txBox="1"/>
          <p:nvPr/>
        </p:nvSpPr>
        <p:spPr>
          <a:xfrm>
            <a:off x="569252" y="1745698"/>
            <a:ext cx="2134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Coffee from the cafe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5C90-7FAE-F56E-6DE4-7AF2246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9" name="Picture 8" descr="A cup of coffee on a saucer on a plate&#10;&#10;Description automatically generated with medium confidence">
            <a:extLst>
              <a:ext uri="{FF2B5EF4-FFF2-40B4-BE49-F238E27FC236}">
                <a16:creationId xmlns:a16="http://schemas.microsoft.com/office/drawing/2014/main" id="{7C1D2D61-2943-051C-F580-1B8404923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33" y="1770768"/>
            <a:ext cx="3060141" cy="21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c5bb89-4c84-494d-b670-14417694156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1492B4D59A5418FD66438B39057DF" ma:contentTypeVersion="4" ma:contentTypeDescription="Create a new document." ma:contentTypeScope="" ma:versionID="23048bc9f82100331fc126a40b531280">
  <xsd:schema xmlns:xsd="http://www.w3.org/2001/XMLSchema" xmlns:xs="http://www.w3.org/2001/XMLSchema" xmlns:p="http://schemas.microsoft.com/office/2006/metadata/properties" xmlns:ns2="6358185c-13c2-4f8b-92c9-1f7fd196b6e6" xmlns:ns3="2ec5bb89-4c84-494d-b670-144176941564" targetNamespace="http://schemas.microsoft.com/office/2006/metadata/properties" ma:root="true" ma:fieldsID="2d315cbe6c8105a6a4f3096d6e7fe9fd" ns2:_="" ns3:_="">
    <xsd:import namespace="6358185c-13c2-4f8b-92c9-1f7fd196b6e6"/>
    <xsd:import namespace="2ec5bb89-4c84-494d-b670-144176941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8185c-13c2-4f8b-92c9-1f7fd196b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5bb89-4c84-494d-b670-144176941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B1E2E6-AED7-4281-B0AF-D01FA10C8F1C}">
  <ds:schemaRefs>
    <ds:schemaRef ds:uri="http://schemas.microsoft.com/office/2006/metadata/properties"/>
    <ds:schemaRef ds:uri="http://schemas.microsoft.com/office/infopath/2007/PartnerControls"/>
    <ds:schemaRef ds:uri="2ec5bb89-4c84-494d-b670-144176941564"/>
  </ds:schemaRefs>
</ds:datastoreItem>
</file>

<file path=customXml/itemProps2.xml><?xml version="1.0" encoding="utf-8"?>
<ds:datastoreItem xmlns:ds="http://schemas.openxmlformats.org/officeDocument/2006/customXml" ds:itemID="{1A610E64-0680-4478-B0CA-79EE76F06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8185c-13c2-4f8b-92c9-1f7fd196b6e6"/>
    <ds:schemaRef ds:uri="2ec5bb89-4c84-494d-b670-144176941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67996D-8C4C-4E3D-B047-57B95E9BF4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14112</TotalTime>
  <Words>327</Words>
  <Application>Microsoft Office PowerPoint</Application>
  <PresentationFormat>Widescreen</PresentationFormat>
  <Paragraphs>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Wimbleball Lake is an outdoor area with a lake, lakeside walks and an activity centre  This means it is a place where I can spend time in the countryside         </vt:lpstr>
      <vt:lpstr>When I arrive to visit Wimbleball Lake   I might see:  </vt:lpstr>
      <vt:lpstr>When I visit Wimbleball Lake   I might see:  </vt:lpstr>
      <vt:lpstr>When I visit Wimbleball Lake   I might see:  </vt:lpstr>
      <vt:lpstr>When I visit Wimbleball Lake   I might hear:  </vt:lpstr>
      <vt:lpstr>When I visit Wimbleball Lake   I might touch or feel:  </vt:lpstr>
      <vt:lpstr>When I visit Wimbleball Lake   I might taste:  </vt:lpstr>
      <vt:lpstr>When I visit Wimbleball Lake   I might smell:  </vt:lpstr>
      <vt:lpstr>Most of all Wimbleball Lake is a place where I can enjoy time outdoors </vt:lpstr>
      <vt:lpstr>Some additional information for my visit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Story</dc:title>
  <dc:creator>Jane Cooper</dc:creator>
  <cp:lastModifiedBy>Charlotte Wray</cp:lastModifiedBy>
  <cp:revision>126</cp:revision>
  <dcterms:created xsi:type="dcterms:W3CDTF">2020-01-10T20:05:02Z</dcterms:created>
  <dcterms:modified xsi:type="dcterms:W3CDTF">2023-05-10T09:44:35Z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0x01010093E1492B4D59A5418FD66438B39057DF</vt:lpwstr>
  </property>
  <property fmtid="{D5CDD505-2E9C-101B-9397-08002B2CF9AE}" pid="3" name="Order">
    <vt:r8>3001200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_ColorHex">
    <vt:lpwstr/>
  </property>
  <property fmtid="{D5CDD505-2E9C-101B-9397-08002B2CF9AE}" pid="10" name="_Emoji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_ColorTag">
    <vt:lpwstr/>
  </property>
</Properties>
</file>