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6" r:id="rId8"/>
    <p:sldId id="268" r:id="rId9"/>
    <p:sldId id="260" r:id="rId10"/>
    <p:sldId id="261" r:id="rId11"/>
    <p:sldId id="262" r:id="rId12"/>
    <p:sldId id="263" r:id="rId13"/>
    <p:sldId id="264" r:id="rId14"/>
    <p:sldId id="267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AFA"/>
    <a:srgbClr val="64788B"/>
    <a:srgbClr val="D0D3E3"/>
    <a:srgbClr val="CC9900"/>
    <a:srgbClr val="2A5F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E32233-01D1-4679-82DF-D97A336F3EDC}" v="5" dt="2023-05-10T09:10:03.3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Wray" userId="S::cwray@exmoor-nationalpark.gov.uk::d4e7f8c2-a64c-401f-9149-376740b8b3de" providerId="AD" clId="Web-{28E32233-01D1-4679-82DF-D97A336F3EDC}"/>
    <pc:docChg chg="modSld">
      <pc:chgData name="Charlotte Wray" userId="S::cwray@exmoor-nationalpark.gov.uk::d4e7f8c2-a64c-401f-9149-376740b8b3de" providerId="AD" clId="Web-{28E32233-01D1-4679-82DF-D97A336F3EDC}" dt="2023-05-10T09:10:02.912" v="1" actId="20577"/>
      <pc:docMkLst>
        <pc:docMk/>
      </pc:docMkLst>
      <pc:sldChg chg="modSp">
        <pc:chgData name="Charlotte Wray" userId="S::cwray@exmoor-nationalpark.gov.uk::d4e7f8c2-a64c-401f-9149-376740b8b3de" providerId="AD" clId="Web-{28E32233-01D1-4679-82DF-D97A336F3EDC}" dt="2023-05-10T09:10:02.912" v="1" actId="20577"/>
        <pc:sldMkLst>
          <pc:docMk/>
          <pc:sldMk cId="1332700951" sldId="265"/>
        </pc:sldMkLst>
        <pc:spChg chg="mod">
          <ac:chgData name="Charlotte Wray" userId="S::cwray@exmoor-nationalpark.gov.uk::d4e7f8c2-a64c-401f-9149-376740b8b3de" providerId="AD" clId="Web-{28E32233-01D1-4679-82DF-D97A336F3EDC}" dt="2023-05-10T09:10:02.912" v="1" actId="20577"/>
          <ac:spMkLst>
            <pc:docMk/>
            <pc:sldMk cId="1332700951" sldId="265"/>
            <ac:spMk id="4" creationId="{91990741-D7F9-8B88-1F09-D157B3B34FBC}"/>
          </ac:spMkLst>
        </pc:spChg>
      </pc:sldChg>
    </pc:docChg>
  </pc:docChgLst>
  <pc:docChgLst>
    <pc:chgData name="Charlotte Wray" userId="d4e7f8c2-a64c-401f-9149-376740b8b3de" providerId="ADAL" clId="{1D451D06-0BB2-44A5-A01B-325E4DF9BAD9}"/>
    <pc:docChg chg="undo custSel modSld">
      <pc:chgData name="Charlotte Wray" userId="d4e7f8c2-a64c-401f-9149-376740b8b3de" providerId="ADAL" clId="{1D451D06-0BB2-44A5-A01B-325E4DF9BAD9}" dt="2023-04-04T14:13:38.418" v="195" actId="20577"/>
      <pc:docMkLst>
        <pc:docMk/>
      </pc:docMkLst>
      <pc:sldChg chg="modSp mod">
        <pc:chgData name="Charlotte Wray" userId="d4e7f8c2-a64c-401f-9149-376740b8b3de" providerId="ADAL" clId="{1D451D06-0BB2-44A5-A01B-325E4DF9BAD9}" dt="2023-04-04T14:13:38.418" v="195" actId="20577"/>
        <pc:sldMkLst>
          <pc:docMk/>
          <pc:sldMk cId="3025027191" sldId="257"/>
        </pc:sldMkLst>
        <pc:spChg chg="mod">
          <ac:chgData name="Charlotte Wray" userId="d4e7f8c2-a64c-401f-9149-376740b8b3de" providerId="ADAL" clId="{1D451D06-0BB2-44A5-A01B-325E4DF9BAD9}" dt="2023-04-04T14:13:38.418" v="195" actId="20577"/>
          <ac:spMkLst>
            <pc:docMk/>
            <pc:sldMk cId="3025027191" sldId="257"/>
            <ac:spMk id="2" creationId="{00000000-0000-0000-0000-000000000000}"/>
          </ac:spMkLst>
        </pc:spChg>
      </pc:sldChg>
      <pc:sldChg chg="addSp modSp mod">
        <pc:chgData name="Charlotte Wray" userId="d4e7f8c2-a64c-401f-9149-376740b8b3de" providerId="ADAL" clId="{1D451D06-0BB2-44A5-A01B-325E4DF9BAD9}" dt="2023-04-04T14:05:46.076" v="55" actId="1076"/>
        <pc:sldMkLst>
          <pc:docMk/>
          <pc:sldMk cId="3162905687" sldId="261"/>
        </pc:sldMkLst>
        <pc:spChg chg="add mod">
          <ac:chgData name="Charlotte Wray" userId="d4e7f8c2-a64c-401f-9149-376740b8b3de" providerId="ADAL" clId="{1D451D06-0BB2-44A5-A01B-325E4DF9BAD9}" dt="2023-04-04T14:03:41.105" v="52" actId="1076"/>
          <ac:spMkLst>
            <pc:docMk/>
            <pc:sldMk cId="3162905687" sldId="261"/>
            <ac:spMk id="9" creationId="{DAB27B1A-0C5E-8BE6-1A71-395B95CB9B85}"/>
          </ac:spMkLst>
        </pc:spChg>
        <pc:graphicFrameChg chg="modGraphic">
          <ac:chgData name="Charlotte Wray" userId="d4e7f8c2-a64c-401f-9149-376740b8b3de" providerId="ADAL" clId="{1D451D06-0BB2-44A5-A01B-325E4DF9BAD9}" dt="2023-04-04T14:03:03.582" v="24" actId="20577"/>
          <ac:graphicFrameMkLst>
            <pc:docMk/>
            <pc:sldMk cId="3162905687" sldId="261"/>
            <ac:graphicFrameMk id="5" creationId="{58D9888A-015B-F4BD-0E41-A894A19B529C}"/>
          </ac:graphicFrameMkLst>
        </pc:graphicFrameChg>
        <pc:picChg chg="add mod">
          <ac:chgData name="Charlotte Wray" userId="d4e7f8c2-a64c-401f-9149-376740b8b3de" providerId="ADAL" clId="{1D451D06-0BB2-44A5-A01B-325E4DF9BAD9}" dt="2023-04-04T14:05:46.076" v="55" actId="1076"/>
          <ac:picMkLst>
            <pc:docMk/>
            <pc:sldMk cId="3162905687" sldId="261"/>
            <ac:picMk id="13" creationId="{D671050A-0201-E0D3-03BB-BC4840D860A3}"/>
          </ac:picMkLst>
        </pc:picChg>
      </pc:sldChg>
      <pc:sldChg chg="addSp delSp modSp mod">
        <pc:chgData name="Charlotte Wray" userId="d4e7f8c2-a64c-401f-9149-376740b8b3de" providerId="ADAL" clId="{1D451D06-0BB2-44A5-A01B-325E4DF9BAD9}" dt="2023-04-04T14:13:24.155" v="160" actId="14100"/>
        <pc:sldMkLst>
          <pc:docMk/>
          <pc:sldMk cId="2842230963" sldId="262"/>
        </pc:sldMkLst>
        <pc:spChg chg="mod">
          <ac:chgData name="Charlotte Wray" userId="d4e7f8c2-a64c-401f-9149-376740b8b3de" providerId="ADAL" clId="{1D451D06-0BB2-44A5-A01B-325E4DF9BAD9}" dt="2023-04-04T14:06:20.592" v="68" actId="20577"/>
          <ac:spMkLst>
            <pc:docMk/>
            <pc:sldMk cId="2842230963" sldId="262"/>
            <ac:spMk id="8" creationId="{EB98B225-BCD1-788D-982A-42DBD8BC62A5}"/>
          </ac:spMkLst>
        </pc:spChg>
        <pc:spChg chg="del mod">
          <ac:chgData name="Charlotte Wray" userId="d4e7f8c2-a64c-401f-9149-376740b8b3de" providerId="ADAL" clId="{1D451D06-0BB2-44A5-A01B-325E4DF9BAD9}" dt="2023-04-04T14:07:10.693" v="114" actId="478"/>
          <ac:spMkLst>
            <pc:docMk/>
            <pc:sldMk cId="2842230963" sldId="262"/>
            <ac:spMk id="10" creationId="{3386E50C-511D-94E0-0246-4ABA7A32A3DB}"/>
          </ac:spMkLst>
        </pc:spChg>
        <pc:spChg chg="del">
          <ac:chgData name="Charlotte Wray" userId="d4e7f8c2-a64c-401f-9149-376740b8b3de" providerId="ADAL" clId="{1D451D06-0BB2-44A5-A01B-325E4DF9BAD9}" dt="2023-04-04T14:07:12.845" v="115" actId="478"/>
          <ac:spMkLst>
            <pc:docMk/>
            <pc:sldMk cId="2842230963" sldId="262"/>
            <ac:spMk id="19" creationId="{6F397639-949D-5E99-F534-576A9663F689}"/>
          </ac:spMkLst>
        </pc:spChg>
        <pc:spChg chg="mod">
          <ac:chgData name="Charlotte Wray" userId="d4e7f8c2-a64c-401f-9149-376740b8b3de" providerId="ADAL" clId="{1D451D06-0BB2-44A5-A01B-325E4DF9BAD9}" dt="2023-04-04T14:12:35.196" v="144" actId="1076"/>
          <ac:spMkLst>
            <pc:docMk/>
            <pc:sldMk cId="2842230963" sldId="262"/>
            <ac:spMk id="21" creationId="{F27C33E9-6F65-0503-5446-C24761F356A2}"/>
          </ac:spMkLst>
        </pc:spChg>
        <pc:graphicFrameChg chg="mod modGraphic">
          <ac:chgData name="Charlotte Wray" userId="d4e7f8c2-a64c-401f-9149-376740b8b3de" providerId="ADAL" clId="{1D451D06-0BB2-44A5-A01B-325E4DF9BAD9}" dt="2023-04-04T14:12:47.266" v="151" actId="1076"/>
          <ac:graphicFrameMkLst>
            <pc:docMk/>
            <pc:sldMk cId="2842230963" sldId="262"/>
            <ac:graphicFrameMk id="6" creationId="{DFE4C0DA-1A02-8525-7B31-DB44ED720DAA}"/>
          </ac:graphicFrameMkLst>
        </pc:graphicFrameChg>
        <pc:picChg chg="add del mod">
          <ac:chgData name="Charlotte Wray" userId="d4e7f8c2-a64c-401f-9149-376740b8b3de" providerId="ADAL" clId="{1D451D06-0BB2-44A5-A01B-325E4DF9BAD9}" dt="2023-04-04T14:08:04.895" v="118" actId="478"/>
          <ac:picMkLst>
            <pc:docMk/>
            <pc:sldMk cId="2842230963" sldId="262"/>
            <ac:picMk id="9" creationId="{6CE368B2-1AD0-4AE9-7D01-8DC15F807288}"/>
          </ac:picMkLst>
        </pc:picChg>
        <pc:picChg chg="add mod">
          <ac:chgData name="Charlotte Wray" userId="d4e7f8c2-a64c-401f-9149-376740b8b3de" providerId="ADAL" clId="{1D451D06-0BB2-44A5-A01B-325E4DF9BAD9}" dt="2023-04-04T14:13:24.155" v="160" actId="14100"/>
          <ac:picMkLst>
            <pc:docMk/>
            <pc:sldMk cId="2842230963" sldId="262"/>
            <ac:picMk id="12" creationId="{4EC4F2C7-903D-6DED-B30C-21039069E2E1}"/>
          </ac:picMkLst>
        </pc:picChg>
        <pc:picChg chg="add mod">
          <ac:chgData name="Charlotte Wray" userId="d4e7f8c2-a64c-401f-9149-376740b8b3de" providerId="ADAL" clId="{1D451D06-0BB2-44A5-A01B-325E4DF9BAD9}" dt="2023-04-04T14:13:20.856" v="159" actId="1076"/>
          <ac:picMkLst>
            <pc:docMk/>
            <pc:sldMk cId="2842230963" sldId="262"/>
            <ac:picMk id="14" creationId="{371B1D62-A5EE-F3B5-0628-B3C54B8286FE}"/>
          </ac:picMkLst>
        </pc:picChg>
      </pc:sldChg>
      <pc:sldChg chg="addSp delSp modSp mod">
        <pc:chgData name="Charlotte Wray" userId="d4e7f8c2-a64c-401f-9149-376740b8b3de" providerId="ADAL" clId="{1D451D06-0BB2-44A5-A01B-325E4DF9BAD9}" dt="2023-04-04T14:08:12.706" v="121" actId="1076"/>
        <pc:sldMkLst>
          <pc:docMk/>
          <pc:sldMk cId="2403745221" sldId="263"/>
        </pc:sldMkLst>
        <pc:spChg chg="del">
          <ac:chgData name="Charlotte Wray" userId="d4e7f8c2-a64c-401f-9149-376740b8b3de" providerId="ADAL" clId="{1D451D06-0BB2-44A5-A01B-325E4DF9BAD9}" dt="2023-04-04T14:06:56.569" v="98" actId="478"/>
          <ac:spMkLst>
            <pc:docMk/>
            <pc:sldMk cId="2403745221" sldId="263"/>
            <ac:spMk id="10" creationId="{D042453D-BEC9-84DF-1A00-FD1397DE04A3}"/>
          </ac:spMkLst>
        </pc:spChg>
        <pc:spChg chg="mod">
          <ac:chgData name="Charlotte Wray" userId="d4e7f8c2-a64c-401f-9149-376740b8b3de" providerId="ADAL" clId="{1D451D06-0BB2-44A5-A01B-325E4DF9BAD9}" dt="2023-04-04T14:06:52.423" v="97" actId="20577"/>
          <ac:spMkLst>
            <pc:docMk/>
            <pc:sldMk cId="2403745221" sldId="263"/>
            <ac:spMk id="21" creationId="{2E62D595-400B-BC1A-CA2C-EB01DF01A35E}"/>
          </ac:spMkLst>
        </pc:spChg>
        <pc:spChg chg="del">
          <ac:chgData name="Charlotte Wray" userId="d4e7f8c2-a64c-401f-9149-376740b8b3de" providerId="ADAL" clId="{1D451D06-0BB2-44A5-A01B-325E4DF9BAD9}" dt="2023-04-04T14:06:58.517" v="99" actId="478"/>
          <ac:spMkLst>
            <pc:docMk/>
            <pc:sldMk cId="2403745221" sldId="263"/>
            <ac:spMk id="25" creationId="{49EB4D64-6FE4-F9B8-BA9F-6FD14246DCEF}"/>
          </ac:spMkLst>
        </pc:spChg>
        <pc:picChg chg="add mod">
          <ac:chgData name="Charlotte Wray" userId="d4e7f8c2-a64c-401f-9149-376740b8b3de" providerId="ADAL" clId="{1D451D06-0BB2-44A5-A01B-325E4DF9BAD9}" dt="2023-04-04T14:08:12.706" v="121" actId="1076"/>
          <ac:picMkLst>
            <pc:docMk/>
            <pc:sldMk cId="2403745221" sldId="263"/>
            <ac:picMk id="9" creationId="{1202A277-7563-8E88-5961-43BBEAE373B9}"/>
          </ac:picMkLst>
        </pc:picChg>
      </pc:sldChg>
      <pc:sldChg chg="modSp mod">
        <pc:chgData name="Charlotte Wray" userId="d4e7f8c2-a64c-401f-9149-376740b8b3de" providerId="ADAL" clId="{1D451D06-0BB2-44A5-A01B-325E4DF9BAD9}" dt="2023-04-04T14:02:20.172" v="1" actId="6549"/>
        <pc:sldMkLst>
          <pc:docMk/>
          <pc:sldMk cId="1760738236" sldId="268"/>
        </pc:sldMkLst>
        <pc:spChg chg="mod">
          <ac:chgData name="Charlotte Wray" userId="d4e7f8c2-a64c-401f-9149-376740b8b3de" providerId="ADAL" clId="{1D451D06-0BB2-44A5-A01B-325E4DF9BAD9}" dt="2023-04-04T14:02:20.172" v="1" actId="6549"/>
          <ac:spMkLst>
            <pc:docMk/>
            <pc:sldMk cId="1760738236" sldId="268"/>
            <ac:spMk id="6" creationId="{7C052DF4-9504-D394-A419-4E6B55838F82}"/>
          </ac:spMkLst>
        </pc:spChg>
      </pc:sldChg>
    </pc:docChg>
  </pc:docChgLst>
  <pc:docChgLst>
    <pc:chgData name="Charlotte Wray" userId="d4e7f8c2-a64c-401f-9149-376740b8b3de" providerId="ADAL" clId="{686B744D-C1EB-46B5-BE79-8B587AF43642}"/>
    <pc:docChg chg="modSld">
      <pc:chgData name="Charlotte Wray" userId="d4e7f8c2-a64c-401f-9149-376740b8b3de" providerId="ADAL" clId="{686B744D-C1EB-46B5-BE79-8B587AF43642}" dt="2023-05-06T15:29:57.807" v="9" actId="1076"/>
      <pc:docMkLst>
        <pc:docMk/>
      </pc:docMkLst>
      <pc:sldChg chg="modSp mod">
        <pc:chgData name="Charlotte Wray" userId="d4e7f8c2-a64c-401f-9149-376740b8b3de" providerId="ADAL" clId="{686B744D-C1EB-46B5-BE79-8B587AF43642}" dt="2023-05-06T15:29:02.824" v="4" actId="1076"/>
        <pc:sldMkLst>
          <pc:docMk/>
          <pc:sldMk cId="992799118" sldId="260"/>
        </pc:sldMkLst>
        <pc:graphicFrameChg chg="mod">
          <ac:chgData name="Charlotte Wray" userId="d4e7f8c2-a64c-401f-9149-376740b8b3de" providerId="ADAL" clId="{686B744D-C1EB-46B5-BE79-8B587AF43642}" dt="2023-05-06T15:28:55.159" v="0" actId="1076"/>
          <ac:graphicFrameMkLst>
            <pc:docMk/>
            <pc:sldMk cId="992799118" sldId="260"/>
            <ac:graphicFrameMk id="6" creationId="{5C7301BD-33F9-3F4E-8B41-99C32FA3E015}"/>
          </ac:graphicFrameMkLst>
        </pc:graphicFrameChg>
        <pc:picChg chg="mod">
          <ac:chgData name="Charlotte Wray" userId="d4e7f8c2-a64c-401f-9149-376740b8b3de" providerId="ADAL" clId="{686B744D-C1EB-46B5-BE79-8B587AF43642}" dt="2023-05-06T15:28:57.217" v="1" actId="1076"/>
          <ac:picMkLst>
            <pc:docMk/>
            <pc:sldMk cId="992799118" sldId="260"/>
            <ac:picMk id="9" creationId="{CB405044-26A5-B862-A1EA-60A4EDE93369}"/>
          </ac:picMkLst>
        </pc:picChg>
        <pc:picChg chg="mod">
          <ac:chgData name="Charlotte Wray" userId="d4e7f8c2-a64c-401f-9149-376740b8b3de" providerId="ADAL" clId="{686B744D-C1EB-46B5-BE79-8B587AF43642}" dt="2023-05-06T15:29:01.065" v="3" actId="1076"/>
          <ac:picMkLst>
            <pc:docMk/>
            <pc:sldMk cId="992799118" sldId="260"/>
            <ac:picMk id="11" creationId="{3BE60821-DE12-BB6F-74BB-C120305043F3}"/>
          </ac:picMkLst>
        </pc:picChg>
        <pc:picChg chg="mod">
          <ac:chgData name="Charlotte Wray" userId="d4e7f8c2-a64c-401f-9149-376740b8b3de" providerId="ADAL" clId="{686B744D-C1EB-46B5-BE79-8B587AF43642}" dt="2023-05-06T15:29:02.824" v="4" actId="1076"/>
          <ac:picMkLst>
            <pc:docMk/>
            <pc:sldMk cId="992799118" sldId="260"/>
            <ac:picMk id="12" creationId="{C13AC25E-6E0D-8811-C467-CC6FBE4BED89}"/>
          </ac:picMkLst>
        </pc:picChg>
        <pc:picChg chg="mod">
          <ac:chgData name="Charlotte Wray" userId="d4e7f8c2-a64c-401f-9149-376740b8b3de" providerId="ADAL" clId="{686B744D-C1EB-46B5-BE79-8B587AF43642}" dt="2023-05-06T15:28:59.540" v="2" actId="1076"/>
          <ac:picMkLst>
            <pc:docMk/>
            <pc:sldMk cId="992799118" sldId="260"/>
            <ac:picMk id="14" creationId="{01EE17CA-E385-34DB-EBFE-D697749498B7}"/>
          </ac:picMkLst>
        </pc:picChg>
      </pc:sldChg>
      <pc:sldChg chg="modSp mod">
        <pc:chgData name="Charlotte Wray" userId="d4e7f8c2-a64c-401f-9149-376740b8b3de" providerId="ADAL" clId="{686B744D-C1EB-46B5-BE79-8B587AF43642}" dt="2023-05-06T15:29:43.714" v="6" actId="1076"/>
        <pc:sldMkLst>
          <pc:docMk/>
          <pc:sldMk cId="2842230963" sldId="262"/>
        </pc:sldMkLst>
        <pc:spChg chg="mod">
          <ac:chgData name="Charlotte Wray" userId="d4e7f8c2-a64c-401f-9149-376740b8b3de" providerId="ADAL" clId="{686B744D-C1EB-46B5-BE79-8B587AF43642}" dt="2023-05-06T15:29:43.714" v="6" actId="1076"/>
          <ac:spMkLst>
            <pc:docMk/>
            <pc:sldMk cId="2842230963" sldId="262"/>
            <ac:spMk id="21" creationId="{F27C33E9-6F65-0503-5446-C24761F356A2}"/>
          </ac:spMkLst>
        </pc:spChg>
        <pc:picChg chg="mod">
          <ac:chgData name="Charlotte Wray" userId="d4e7f8c2-a64c-401f-9149-376740b8b3de" providerId="ADAL" clId="{686B744D-C1EB-46B5-BE79-8B587AF43642}" dt="2023-05-06T15:29:38.876" v="5" actId="1076"/>
          <ac:picMkLst>
            <pc:docMk/>
            <pc:sldMk cId="2842230963" sldId="262"/>
            <ac:picMk id="14" creationId="{371B1D62-A5EE-F3B5-0628-B3C54B8286FE}"/>
          </ac:picMkLst>
        </pc:picChg>
      </pc:sldChg>
      <pc:sldChg chg="modSp mod">
        <pc:chgData name="Charlotte Wray" userId="d4e7f8c2-a64c-401f-9149-376740b8b3de" providerId="ADAL" clId="{686B744D-C1EB-46B5-BE79-8B587AF43642}" dt="2023-05-06T15:29:57.807" v="9" actId="1076"/>
        <pc:sldMkLst>
          <pc:docMk/>
          <pc:sldMk cId="2403745221" sldId="263"/>
        </pc:sldMkLst>
        <pc:spChg chg="mod">
          <ac:chgData name="Charlotte Wray" userId="d4e7f8c2-a64c-401f-9149-376740b8b3de" providerId="ADAL" clId="{686B744D-C1EB-46B5-BE79-8B587AF43642}" dt="2023-05-06T15:29:55.387" v="8" actId="1076"/>
          <ac:spMkLst>
            <pc:docMk/>
            <pc:sldMk cId="2403745221" sldId="263"/>
            <ac:spMk id="21" creationId="{2E62D595-400B-BC1A-CA2C-EB01DF01A35E}"/>
          </ac:spMkLst>
        </pc:spChg>
        <pc:picChg chg="mod">
          <ac:chgData name="Charlotte Wray" userId="d4e7f8c2-a64c-401f-9149-376740b8b3de" providerId="ADAL" clId="{686B744D-C1EB-46B5-BE79-8B587AF43642}" dt="2023-05-06T15:29:57.807" v="9" actId="1076"/>
          <ac:picMkLst>
            <pc:docMk/>
            <pc:sldMk cId="2403745221" sldId="263"/>
            <ac:picMk id="9" creationId="{1202A277-7563-8E88-5961-43BBEAE373B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35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551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95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519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147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109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36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986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63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71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11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41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5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2127E2-B97F-1035-117D-CCC7EB4D8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712" y="640080"/>
            <a:ext cx="6801978" cy="5578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5427" y="282205"/>
            <a:ext cx="6069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4800" err="1">
                <a:latin typeface="Arial" panose="020B0604020202020204" pitchFamily="34" charset="0"/>
                <a:cs typeface="Arial" panose="020B0604020202020204" pitchFamily="34" charset="0"/>
              </a:rPr>
              <a:t>Dunkery</a:t>
            </a:r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 Beacon Story</a:t>
            </a:r>
          </a:p>
        </p:txBody>
      </p:sp>
      <p:pic>
        <p:nvPicPr>
          <p:cNvPr id="6" name="Picture 3" descr="A view of Dunkery Beacon, showing a path leading to the cairn on a raised area in the distance which is set against a blue sky.">
            <a:extLst>
              <a:ext uri="{FF2B5EF4-FFF2-40B4-BE49-F238E27FC236}">
                <a16:creationId xmlns:a16="http://schemas.microsoft.com/office/drawing/2014/main" id="{7808C2E4-BCF5-82C2-3BE7-93CEFE822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3400426"/>
            <a:ext cx="4542419" cy="3409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391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1FC037-C9C6-DD75-A5DC-83DEE79FF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36" y="251723"/>
            <a:ext cx="8870950" cy="1420650"/>
          </a:xfrm>
        </p:spPr>
        <p:txBody>
          <a:bodyPr>
            <a:noAutofit/>
          </a:bodyPr>
          <a:lstStyle/>
          <a:p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Most of all </a:t>
            </a:r>
            <a:r>
              <a:rPr lang="en-GB" sz="2800" err="1">
                <a:latin typeface="Arial" panose="020B0604020202020204" pitchFamily="34" charset="0"/>
                <a:cs typeface="Arial" panose="020B0604020202020204" pitchFamily="34" charset="0"/>
              </a:rPr>
              <a:t>Dunkery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Beacon is a place where I can enjoy time outdoors</a:t>
            </a:r>
            <a:b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A view of Dunkery Beacon, showing a path leading to the cairn on a raised area in the distance which is set against a blue sky.">
            <a:extLst>
              <a:ext uri="{FF2B5EF4-FFF2-40B4-BE49-F238E27FC236}">
                <a16:creationId xmlns:a16="http://schemas.microsoft.com/office/drawing/2014/main" id="{237CEB22-98DA-3E55-EF51-FFDD3DBD9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03" y="1074890"/>
            <a:ext cx="7570593" cy="5682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1058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BB1112-876D-17D0-477F-975E10972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E956AC3-2548-1CC7-439E-13E051835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500">
                <a:latin typeface="Arial" panose="020B0604020202020204" pitchFamily="34" charset="0"/>
                <a:cs typeface="Arial" panose="020B0604020202020204" pitchFamily="34" charset="0"/>
              </a:rPr>
              <a:t>Some additional information for my visit</a:t>
            </a:r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D3057F-6F91-9B3C-CC06-71AA44F33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852" y="1596931"/>
            <a:ext cx="10515600" cy="4351338"/>
          </a:xfrm>
        </p:spPr>
        <p:txBody>
          <a:bodyPr>
            <a:normAutofit/>
          </a:bodyPr>
          <a:lstStyle/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This Sensory Story starts from the free National Trust car park at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Dunkery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Bridge TA24 7AT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This car park has no facilities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There are toilets and refreshment options at nearby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Wheddon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Cross</a:t>
            </a: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The route climbs to the top of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Dunkery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Beacon which is Exmoor’s highest point</a:t>
            </a:r>
          </a:p>
        </p:txBody>
      </p:sp>
    </p:spTree>
    <p:extLst>
      <p:ext uri="{BB962C8B-B14F-4D97-AF65-F5344CB8AC3E}">
        <p14:creationId xmlns:p14="http://schemas.microsoft.com/office/powerpoint/2010/main" val="2946140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5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2127E2-B97F-1035-117D-CCC7EB4D8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712" y="640080"/>
            <a:ext cx="6801978" cy="5578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5427" y="282205"/>
            <a:ext cx="6069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4800" err="1">
                <a:latin typeface="Arial" panose="020B0604020202020204" pitchFamily="34" charset="0"/>
                <a:cs typeface="Arial" panose="020B0604020202020204" pitchFamily="34" charset="0"/>
              </a:rPr>
              <a:t>Dunkery</a:t>
            </a:r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 Beacon 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90741-D7F9-8B88-1F09-D157B3B34FBC}"/>
              </a:ext>
            </a:extLst>
          </p:cNvPr>
          <p:cNvSpPr txBox="1"/>
          <p:nvPr/>
        </p:nvSpPr>
        <p:spPr>
          <a:xfrm>
            <a:off x="8072757" y="5812165"/>
            <a:ext cx="39442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/>
              <a:t>Produced For Exmoor National Park by Access &amp; Inclusion UK 2023</a:t>
            </a:r>
          </a:p>
          <a:p>
            <a:pPr algn="ctr"/>
            <a:r>
              <a:rPr lang="en-GB"/>
              <a:t>www.accessandinclusion.com</a:t>
            </a:r>
            <a:endParaRPr lang="en-GB">
              <a:cs typeface="Calibri"/>
            </a:endParaRPr>
          </a:p>
          <a:p>
            <a:endParaRPr lang="en-GB"/>
          </a:p>
        </p:txBody>
      </p:sp>
      <p:pic>
        <p:nvPicPr>
          <p:cNvPr id="5" name="Picture 3" descr="A view of Dunkery Beacon, showing a path leading to the cairn on a raised area in the distance which is set against a blue sky.">
            <a:extLst>
              <a:ext uri="{FF2B5EF4-FFF2-40B4-BE49-F238E27FC236}">
                <a16:creationId xmlns:a16="http://schemas.microsoft.com/office/drawing/2014/main" id="{A71DA00F-9280-6911-5A01-0A84EB0BE7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3400426"/>
            <a:ext cx="4378543" cy="3286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2700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4" y="2306119"/>
            <a:ext cx="4521180" cy="4551881"/>
          </a:xfrm>
        </p:spPr>
        <p:txBody>
          <a:bodyPr>
            <a:noAutofit/>
          </a:bodyPr>
          <a:lstStyle/>
          <a:p>
            <a:r>
              <a:rPr lang="en-GB" sz="2800" b="1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Dunkery</a:t>
            </a:r>
            <a:r>
              <a:rPr lang="en-GB" sz="2800" b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Beacon </a:t>
            </a:r>
            <a:r>
              <a:rPr lang="en-GB" sz="28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an outdoor area of heather, moorland and a hill with a view of countryside and the sea. It is the highest point on Exmoor.</a:t>
            </a:r>
            <a:br>
              <a:rPr lang="en-GB" sz="28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means it is a place where I can spend time in the countryside.</a:t>
            </a:r>
            <a:br>
              <a:rPr lang="en-GB" sz="28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b="1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042218-6A11-373E-86B6-6693694E5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3" name="Picture 3" descr="View of moorland at Dunkery Beacon.">
            <a:extLst>
              <a:ext uri="{FF2B5EF4-FFF2-40B4-BE49-F238E27FC236}">
                <a16:creationId xmlns:a16="http://schemas.microsoft.com/office/drawing/2014/main" id="{B3314F7F-1CD4-E5FA-C807-B3E969CBCF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04" y="1045682"/>
            <a:ext cx="7006722" cy="5259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502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48CCD2-E623-1DFE-4F48-CA6F4268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When I arrive to visit </a:t>
            </a:r>
            <a:r>
              <a:rPr lang="en-GB" sz="2800" b="1" err="1">
                <a:latin typeface="Arial" panose="020B0604020202020204" pitchFamily="34" charset="0"/>
                <a:cs typeface="Arial" panose="020B0604020202020204" pitchFamily="34" charset="0"/>
              </a:rPr>
              <a:t>Dunkery</a:t>
            </a:r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 Beacon </a:t>
            </a:r>
            <a:b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I might see:</a:t>
            </a:r>
            <a:b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790" y="729227"/>
            <a:ext cx="1551936" cy="116245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413303"/>
              </p:ext>
            </p:extLst>
          </p:nvPr>
        </p:nvGraphicFramePr>
        <p:xfrm>
          <a:off x="207383" y="1689101"/>
          <a:ext cx="11827160" cy="502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13468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134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71053A-3248-0E9A-2AD8-F05FA78F0580}"/>
              </a:ext>
            </a:extLst>
          </p:cNvPr>
          <p:cNvSpPr txBox="1"/>
          <p:nvPr/>
        </p:nvSpPr>
        <p:spPr>
          <a:xfrm>
            <a:off x="616138" y="1676527"/>
            <a:ext cx="1613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The car park 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F843FC-F509-2025-C089-F1A5EE7B6B27}"/>
              </a:ext>
            </a:extLst>
          </p:cNvPr>
          <p:cNvSpPr txBox="1"/>
          <p:nvPr/>
        </p:nvSpPr>
        <p:spPr>
          <a:xfrm>
            <a:off x="6625965" y="1691029"/>
            <a:ext cx="1551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Heather moorland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D0D7C-B5F6-A316-06E1-293D61A6FEFF}"/>
              </a:ext>
            </a:extLst>
          </p:cNvPr>
          <p:cNvSpPr txBox="1"/>
          <p:nvPr/>
        </p:nvSpPr>
        <p:spPr>
          <a:xfrm>
            <a:off x="556606" y="4261894"/>
            <a:ext cx="19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The National Trust ‘</a:t>
            </a:r>
            <a:r>
              <a:rPr lang="en-GB" sz="2000" err="1">
                <a:latin typeface="Arial" panose="020B0604020202020204" pitchFamily="34" charset="0"/>
                <a:cs typeface="Arial" panose="020B0604020202020204" pitchFamily="34" charset="0"/>
              </a:rPr>
              <a:t>Dunkery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Sign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0E09-C4BE-097E-5D7D-9B19F56D2CFE}"/>
              </a:ext>
            </a:extLst>
          </p:cNvPr>
          <p:cNvSpPr txBox="1"/>
          <p:nvPr/>
        </p:nvSpPr>
        <p:spPr>
          <a:xfrm>
            <a:off x="6625966" y="4253335"/>
            <a:ext cx="1762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Running water in the stream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Tarmac car park on the moorland with a car parked in the distance.">
            <a:extLst>
              <a:ext uri="{FF2B5EF4-FFF2-40B4-BE49-F238E27FC236}">
                <a16:creationId xmlns:a16="http://schemas.microsoft.com/office/drawing/2014/main" id="{7E02E304-BAA2-2EB4-0AE2-32AE082F3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248" y="1689102"/>
            <a:ext cx="3348737" cy="2513468"/>
          </a:xfrm>
          <a:prstGeom prst="rect">
            <a:avLst/>
          </a:prstGeom>
        </p:spPr>
      </p:pic>
      <p:pic>
        <p:nvPicPr>
          <p:cNvPr id="7" name="Picture 7" descr="Moorland with the horizon in the distance and blue sky.">
            <a:extLst>
              <a:ext uri="{FF2B5EF4-FFF2-40B4-BE49-F238E27FC236}">
                <a16:creationId xmlns:a16="http://schemas.microsoft.com/office/drawing/2014/main" id="{FD5EC8E1-460E-0F68-5D22-6DE4C427AA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408" y="1695142"/>
            <a:ext cx="3362135" cy="2468355"/>
          </a:xfrm>
          <a:prstGeom prst="rect">
            <a:avLst/>
          </a:prstGeom>
        </p:spPr>
      </p:pic>
      <p:pic>
        <p:nvPicPr>
          <p:cNvPr id="8" name="Picture 10" descr="The National Trust Dunkery sign on a grassed area by the side of the road.">
            <a:extLst>
              <a:ext uri="{FF2B5EF4-FFF2-40B4-BE49-F238E27FC236}">
                <a16:creationId xmlns:a16="http://schemas.microsoft.com/office/drawing/2014/main" id="{0BC44D03-EA6C-6D12-1F0A-F3AB6CEFAB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248" y="4205086"/>
            <a:ext cx="3362135" cy="2523525"/>
          </a:xfrm>
          <a:prstGeom prst="rect">
            <a:avLst/>
          </a:prstGeom>
        </p:spPr>
      </p:pic>
      <p:pic>
        <p:nvPicPr>
          <p:cNvPr id="11" name="Picture 13" descr="A stream running between two grassy banks on either side. There are brown, autumn leaves on the grass.">
            <a:extLst>
              <a:ext uri="{FF2B5EF4-FFF2-40B4-BE49-F238E27FC236}">
                <a16:creationId xmlns:a16="http://schemas.microsoft.com/office/drawing/2014/main" id="{724F8AFF-0819-7239-EAAC-00E6BEBEEF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248" y="4180107"/>
            <a:ext cx="3378662" cy="25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10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48CCD2-E623-1DFE-4F48-CA6F4268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err="1">
                <a:latin typeface="Arial" panose="020B0604020202020204" pitchFamily="34" charset="0"/>
                <a:cs typeface="Arial" panose="020B0604020202020204" pitchFamily="34" charset="0"/>
              </a:rPr>
              <a:t>Dunkery</a:t>
            </a:r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 Beacon </a:t>
            </a:r>
            <a:b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I might see:</a:t>
            </a:r>
            <a:b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955" y="744464"/>
            <a:ext cx="1551936" cy="116245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083889"/>
              </p:ext>
            </p:extLst>
          </p:nvPr>
        </p:nvGraphicFramePr>
        <p:xfrm>
          <a:off x="232537" y="1701676"/>
          <a:ext cx="11827160" cy="502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13468">
                <a:tc>
                  <a:txBody>
                    <a:bodyPr/>
                    <a:lstStyle/>
                    <a:p>
                      <a:pPr algn="ctr"/>
                      <a:endParaRPr lang="en-GB" sz="20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0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134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71053A-3248-0E9A-2AD8-F05FA78F0580}"/>
              </a:ext>
            </a:extLst>
          </p:cNvPr>
          <p:cNvSpPr txBox="1"/>
          <p:nvPr/>
        </p:nvSpPr>
        <p:spPr>
          <a:xfrm>
            <a:off x="616139" y="1676527"/>
            <a:ext cx="212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Sheep grazing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F843FC-F509-2025-C089-F1A5EE7B6B27}"/>
              </a:ext>
            </a:extLst>
          </p:cNvPr>
          <p:cNvSpPr txBox="1"/>
          <p:nvPr/>
        </p:nvSpPr>
        <p:spPr>
          <a:xfrm>
            <a:off x="6625965" y="1640733"/>
            <a:ext cx="2251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Deer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D0D7C-B5F6-A316-06E1-293D61A6FEFF}"/>
              </a:ext>
            </a:extLst>
          </p:cNvPr>
          <p:cNvSpPr txBox="1"/>
          <p:nvPr/>
        </p:nvSpPr>
        <p:spPr>
          <a:xfrm>
            <a:off x="556606" y="4261894"/>
            <a:ext cx="203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A stony path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0E09-C4BE-097E-5D7D-9B19F56D2CFE}"/>
              </a:ext>
            </a:extLst>
          </p:cNvPr>
          <p:cNvSpPr txBox="1"/>
          <p:nvPr/>
        </p:nvSpPr>
        <p:spPr>
          <a:xfrm>
            <a:off x="6625966" y="4253335"/>
            <a:ext cx="203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Heather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Sheep grazing on the moorland.">
            <a:extLst>
              <a:ext uri="{FF2B5EF4-FFF2-40B4-BE49-F238E27FC236}">
                <a16:creationId xmlns:a16="http://schemas.microsoft.com/office/drawing/2014/main" id="{62F38A01-A6D2-9C6B-1B65-957F90C6D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11" y="1719588"/>
            <a:ext cx="3254173" cy="2442491"/>
          </a:xfrm>
          <a:prstGeom prst="rect">
            <a:avLst/>
          </a:prstGeom>
        </p:spPr>
      </p:pic>
      <p:pic>
        <p:nvPicPr>
          <p:cNvPr id="7" name="Picture 7" descr="A wide, stony path leading away to the horizon.">
            <a:extLst>
              <a:ext uri="{FF2B5EF4-FFF2-40B4-BE49-F238E27FC236}">
                <a16:creationId xmlns:a16="http://schemas.microsoft.com/office/drawing/2014/main" id="{F6950221-6549-596E-225F-3E6DC69E48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85" y="4238890"/>
            <a:ext cx="3233300" cy="2426825"/>
          </a:xfrm>
          <a:prstGeom prst="rect">
            <a:avLst/>
          </a:prstGeom>
        </p:spPr>
      </p:pic>
      <p:pic>
        <p:nvPicPr>
          <p:cNvPr id="8" name="Picture 10" descr="Heather growing on the moorland.">
            <a:extLst>
              <a:ext uri="{FF2B5EF4-FFF2-40B4-BE49-F238E27FC236}">
                <a16:creationId xmlns:a16="http://schemas.microsoft.com/office/drawing/2014/main" id="{6DC73C6D-BEBE-63AD-7BEC-3D8D6ACB50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739" y="4238890"/>
            <a:ext cx="3353547" cy="2480837"/>
          </a:xfrm>
          <a:prstGeom prst="rect">
            <a:avLst/>
          </a:prstGeom>
        </p:spPr>
      </p:pic>
      <p:pic>
        <p:nvPicPr>
          <p:cNvPr id="15" name="Picture 14" descr="Dear roaming on the moorland.">
            <a:extLst>
              <a:ext uri="{FF2B5EF4-FFF2-40B4-BE49-F238E27FC236}">
                <a16:creationId xmlns:a16="http://schemas.microsoft.com/office/drawing/2014/main" id="{0B51D7AC-8D90-F4B0-6458-A16D35945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5739" y="1719587"/>
            <a:ext cx="3348804" cy="244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42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48CCD2-E623-1DFE-4F48-CA6F4268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err="1">
                <a:latin typeface="Arial" panose="020B0604020202020204" pitchFamily="34" charset="0"/>
                <a:cs typeface="Arial" panose="020B0604020202020204" pitchFamily="34" charset="0"/>
              </a:rPr>
              <a:t>Dunkery</a:t>
            </a:r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 Beacon </a:t>
            </a:r>
            <a:b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I might see:</a:t>
            </a:r>
            <a:b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955" y="744464"/>
            <a:ext cx="1551936" cy="116245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448567"/>
              </p:ext>
            </p:extLst>
          </p:nvPr>
        </p:nvGraphicFramePr>
        <p:xfrm>
          <a:off x="207383" y="1676527"/>
          <a:ext cx="11827160" cy="502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13468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134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EF843FC-F509-2025-C089-F1A5EE7B6B27}"/>
              </a:ext>
            </a:extLst>
          </p:cNvPr>
          <p:cNvSpPr txBox="1"/>
          <p:nvPr/>
        </p:nvSpPr>
        <p:spPr>
          <a:xfrm>
            <a:off x="6600816" y="1766476"/>
            <a:ext cx="2251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A small hill, sometimes </a:t>
            </a:r>
          </a:p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called a ‘barrow’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D0D7C-B5F6-A316-06E1-293D61A6FEFF}"/>
              </a:ext>
            </a:extLst>
          </p:cNvPr>
          <p:cNvSpPr txBox="1"/>
          <p:nvPr/>
        </p:nvSpPr>
        <p:spPr>
          <a:xfrm>
            <a:off x="556606" y="4261894"/>
            <a:ext cx="2033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Stones piled into a shape, sometimes called a ‘cairn’ at the top of the hill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0E09-C4BE-097E-5D7D-9B19F56D2CFE}"/>
              </a:ext>
            </a:extLst>
          </p:cNvPr>
          <p:cNvSpPr txBox="1"/>
          <p:nvPr/>
        </p:nvSpPr>
        <p:spPr>
          <a:xfrm>
            <a:off x="6625966" y="4253335"/>
            <a:ext cx="2033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A sign with information on it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52DF4-9504-D394-A419-4E6B55838F82}"/>
              </a:ext>
            </a:extLst>
          </p:cNvPr>
          <p:cNvSpPr txBox="1"/>
          <p:nvPr/>
        </p:nvSpPr>
        <p:spPr>
          <a:xfrm>
            <a:off x="518883" y="1821451"/>
            <a:ext cx="2511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Prints in the mud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 descr="The print of a horse’s hoof in the mud.">
            <a:extLst>
              <a:ext uri="{FF2B5EF4-FFF2-40B4-BE49-F238E27FC236}">
                <a16:creationId xmlns:a16="http://schemas.microsoft.com/office/drawing/2014/main" id="{878F650F-5B43-46FB-33C7-634AB37CB3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920" y="1703793"/>
            <a:ext cx="1912080" cy="1326604"/>
          </a:xfrm>
          <a:prstGeom prst="rect">
            <a:avLst/>
          </a:prstGeom>
        </p:spPr>
      </p:pic>
      <p:pic>
        <p:nvPicPr>
          <p:cNvPr id="4" name="Picture 6" descr="A large footprint of a boot in the mud.">
            <a:extLst>
              <a:ext uri="{FF2B5EF4-FFF2-40B4-BE49-F238E27FC236}">
                <a16:creationId xmlns:a16="http://schemas.microsoft.com/office/drawing/2014/main" id="{D8FF7C3B-B3DC-030D-1FCF-22158B85E9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1319" y="2225258"/>
            <a:ext cx="2451331" cy="1353869"/>
          </a:xfrm>
          <a:prstGeom prst="rect">
            <a:avLst/>
          </a:prstGeom>
        </p:spPr>
      </p:pic>
      <p:pic>
        <p:nvPicPr>
          <p:cNvPr id="11" name="Picture 13" descr="Bicycle tracks in the mud.">
            <a:extLst>
              <a:ext uri="{FF2B5EF4-FFF2-40B4-BE49-F238E27FC236}">
                <a16:creationId xmlns:a16="http://schemas.microsoft.com/office/drawing/2014/main" id="{50027A49-76BC-6987-734D-F3747F209F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30697" y="2582297"/>
            <a:ext cx="1162453" cy="1928668"/>
          </a:xfrm>
          <a:prstGeom prst="rect">
            <a:avLst/>
          </a:prstGeom>
        </p:spPr>
      </p:pic>
      <p:pic>
        <p:nvPicPr>
          <p:cNvPr id="14" name="Picture 14" descr="Stones piled into a pyramid shape approximately two metres high, sometimes known as a cairn. The cairn is located at the top of the hill and is pictured against a blue sky with soft, white clouds.">
            <a:extLst>
              <a:ext uri="{FF2B5EF4-FFF2-40B4-BE49-F238E27FC236}">
                <a16:creationId xmlns:a16="http://schemas.microsoft.com/office/drawing/2014/main" id="{A0F9E7FF-4938-8126-9109-AAB48C8EB8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50" y="4222886"/>
            <a:ext cx="3265950" cy="2451331"/>
          </a:xfrm>
          <a:prstGeom prst="rect">
            <a:avLst/>
          </a:prstGeom>
        </p:spPr>
      </p:pic>
      <p:pic>
        <p:nvPicPr>
          <p:cNvPr id="15" name="Picture 16" descr="A small, grass hill or ‘barrow’ on top of the moorland. Other areas of Moorland stretch into the distance beneath a blue sky.">
            <a:extLst>
              <a:ext uri="{FF2B5EF4-FFF2-40B4-BE49-F238E27FC236}">
                <a16:creationId xmlns:a16="http://schemas.microsoft.com/office/drawing/2014/main" id="{88AF5408-6E0A-739A-6B03-33F2B416F0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232" y="1676527"/>
            <a:ext cx="3338663" cy="2505907"/>
          </a:xfrm>
          <a:prstGeom prst="rect">
            <a:avLst/>
          </a:prstGeom>
        </p:spPr>
      </p:pic>
      <p:pic>
        <p:nvPicPr>
          <p:cNvPr id="18" name="Picture 18" descr="Square, stone structure on a stone flagged surface within a grassed area. On the top is a metal sign with information about the area.">
            <a:extLst>
              <a:ext uri="{FF2B5EF4-FFF2-40B4-BE49-F238E27FC236}">
                <a16:creationId xmlns:a16="http://schemas.microsoft.com/office/drawing/2014/main" id="{CB002935-E0AE-5F6F-24A2-23A3B0497E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667" y="4207416"/>
            <a:ext cx="3286560" cy="24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3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err="1">
                <a:latin typeface="Arial" panose="020B0604020202020204" pitchFamily="34" charset="0"/>
                <a:cs typeface="Arial" panose="020B0604020202020204" pitchFamily="34" charset="0"/>
              </a:rPr>
              <a:t>Dunkery</a:t>
            </a:r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 Beacon </a:t>
            </a:r>
            <a:b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I might hear:</a:t>
            </a:r>
            <a:b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372" y="674829"/>
            <a:ext cx="690355" cy="80758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C7301BD-33F9-3F4E-8B41-99C32FA3E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44931"/>
              </p:ext>
            </p:extLst>
          </p:nvPr>
        </p:nvGraphicFramePr>
        <p:xfrm>
          <a:off x="182420" y="1499062"/>
          <a:ext cx="11827160" cy="5308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654381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6543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A8208A7-3579-8057-9C39-87CFDC51F737}"/>
              </a:ext>
            </a:extLst>
          </p:cNvPr>
          <p:cNvSpPr txBox="1"/>
          <p:nvPr/>
        </p:nvSpPr>
        <p:spPr>
          <a:xfrm>
            <a:off x="644698" y="1842494"/>
            <a:ext cx="1857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Sheep making a noise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EA0E47-61C2-77FE-6672-679BCC18B130}"/>
              </a:ext>
            </a:extLst>
          </p:cNvPr>
          <p:cNvSpPr txBox="1"/>
          <p:nvPr/>
        </p:nvSpPr>
        <p:spPr>
          <a:xfrm>
            <a:off x="6389916" y="1803560"/>
            <a:ext cx="2135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Cars going over the cattle grid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D2F962-7D9B-2DC2-AD61-F6F798B9C99D}"/>
              </a:ext>
            </a:extLst>
          </p:cNvPr>
          <p:cNvSpPr txBox="1"/>
          <p:nvPr/>
        </p:nvSpPr>
        <p:spPr>
          <a:xfrm>
            <a:off x="460376" y="4461509"/>
            <a:ext cx="2041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The birds in the sky or the trees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ACAA06-68ED-3334-2AC3-4CDF97F960DC}"/>
              </a:ext>
            </a:extLst>
          </p:cNvPr>
          <p:cNvSpPr txBox="1"/>
          <p:nvPr/>
        </p:nvSpPr>
        <p:spPr>
          <a:xfrm>
            <a:off x="6389916" y="4412396"/>
            <a:ext cx="223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My breath as I walk up the hill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5327EB-64F0-BEBC-2FD0-28AA016A8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9" name="Picture 10" descr="Sheep grazing in the moorland.">
            <a:extLst>
              <a:ext uri="{FF2B5EF4-FFF2-40B4-BE49-F238E27FC236}">
                <a16:creationId xmlns:a16="http://schemas.microsoft.com/office/drawing/2014/main" id="{CB405044-26A5-B862-A1EA-60A4EDE93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80" y="1562885"/>
            <a:ext cx="3451445" cy="2590558"/>
          </a:xfrm>
          <a:prstGeom prst="rect">
            <a:avLst/>
          </a:prstGeom>
        </p:spPr>
      </p:pic>
      <p:pic>
        <p:nvPicPr>
          <p:cNvPr id="11" name="Picture 11" descr="A cattle grid part way along a road.">
            <a:extLst>
              <a:ext uri="{FF2B5EF4-FFF2-40B4-BE49-F238E27FC236}">
                <a16:creationId xmlns:a16="http://schemas.microsoft.com/office/drawing/2014/main" id="{3BE60821-DE12-BB6F-74BB-C120305043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830" y="1499062"/>
            <a:ext cx="3457388" cy="2595019"/>
          </a:xfrm>
          <a:prstGeom prst="rect">
            <a:avLst/>
          </a:prstGeom>
        </p:spPr>
      </p:pic>
      <p:pic>
        <p:nvPicPr>
          <p:cNvPr id="12" name="Picture 12" descr="A person walking away from the camera along a dirt track up a hill. The person is wearing a blue and black coat and a woolly hat and is carrying a rucksack.">
            <a:extLst>
              <a:ext uri="{FF2B5EF4-FFF2-40B4-BE49-F238E27FC236}">
                <a16:creationId xmlns:a16="http://schemas.microsoft.com/office/drawing/2014/main" id="{C13AC25E-6E0D-8811-C467-CC6FBE4BED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830" y="4195626"/>
            <a:ext cx="3457387" cy="2595019"/>
          </a:xfrm>
          <a:prstGeom prst="rect">
            <a:avLst/>
          </a:prstGeom>
        </p:spPr>
      </p:pic>
      <p:pic>
        <p:nvPicPr>
          <p:cNvPr id="14" name="Picture 13" descr="A bird of prey in flight amidst blue sky.">
            <a:extLst>
              <a:ext uri="{FF2B5EF4-FFF2-40B4-BE49-F238E27FC236}">
                <a16:creationId xmlns:a16="http://schemas.microsoft.com/office/drawing/2014/main" id="{01EE17CA-E385-34DB-EBFE-D697749498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932" y="4207425"/>
            <a:ext cx="3457387" cy="259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99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45" y="386670"/>
            <a:ext cx="1407472" cy="1407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err="1">
                <a:latin typeface="Arial" panose="020B0604020202020204" pitchFamily="34" charset="0"/>
                <a:cs typeface="Arial" panose="020B0604020202020204" pitchFamily="34" charset="0"/>
              </a:rPr>
              <a:t>Dunkery</a:t>
            </a:r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 Beacon </a:t>
            </a:r>
            <a:b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I might touch or feel:</a:t>
            </a:r>
            <a:b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D9888A-015B-F4BD-0E41-A894A19B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125386"/>
              </p:ext>
            </p:extLst>
          </p:nvPr>
        </p:nvGraphicFramePr>
        <p:xfrm>
          <a:off x="460375" y="1577596"/>
          <a:ext cx="11362446" cy="505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23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681223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27374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273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GB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F7205C4-70A2-7F68-B494-BF017E5EF54B}"/>
              </a:ext>
            </a:extLst>
          </p:cNvPr>
          <p:cNvSpPr txBox="1"/>
          <p:nvPr/>
        </p:nvSpPr>
        <p:spPr>
          <a:xfrm>
            <a:off x="644698" y="1842494"/>
            <a:ext cx="2121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Stones on the path under my feet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C9DC51-7E61-5E4E-F36B-C809A2D7ACB0}"/>
              </a:ext>
            </a:extLst>
          </p:cNvPr>
          <p:cNvSpPr txBox="1"/>
          <p:nvPr/>
        </p:nvSpPr>
        <p:spPr>
          <a:xfrm>
            <a:off x="6389916" y="1803560"/>
            <a:ext cx="2361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The sun on my face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B775D8-CDF0-3F74-DD11-EF4F3E4076D9}"/>
              </a:ext>
            </a:extLst>
          </p:cNvPr>
          <p:cNvSpPr txBox="1"/>
          <p:nvPr/>
        </p:nvSpPr>
        <p:spPr>
          <a:xfrm>
            <a:off x="644698" y="4177590"/>
            <a:ext cx="2322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Heather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5A9C6-40FA-86E4-8AC5-03E3810F2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4" name="Picture 6" descr="A stony path stretching into the distance.">
            <a:extLst>
              <a:ext uri="{FF2B5EF4-FFF2-40B4-BE49-F238E27FC236}">
                <a16:creationId xmlns:a16="http://schemas.microsoft.com/office/drawing/2014/main" id="{B04D562A-3114-623A-4D5E-341A3AEF9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37" y="1577596"/>
            <a:ext cx="3350113" cy="2514501"/>
          </a:xfrm>
          <a:prstGeom prst="rect">
            <a:avLst/>
          </a:prstGeom>
        </p:spPr>
      </p:pic>
      <p:pic>
        <p:nvPicPr>
          <p:cNvPr id="7" name="Picture 8" descr="A man looking away to the right, smiling. The sun is shine on his face. he is wearing a blue and black jacket.">
            <a:extLst>
              <a:ext uri="{FF2B5EF4-FFF2-40B4-BE49-F238E27FC236}">
                <a16:creationId xmlns:a16="http://schemas.microsoft.com/office/drawing/2014/main" id="{60597B86-0761-5FC7-2854-E37CE87B06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986" y="1567809"/>
            <a:ext cx="3350113" cy="2514501"/>
          </a:xfrm>
          <a:prstGeom prst="rect">
            <a:avLst/>
          </a:prstGeom>
        </p:spPr>
      </p:pic>
      <p:pic>
        <p:nvPicPr>
          <p:cNvPr id="11" name="Picture 11" descr="Heather on the moorland. The heather is brown as it is autumn or winter.">
            <a:extLst>
              <a:ext uri="{FF2B5EF4-FFF2-40B4-BE49-F238E27FC236}">
                <a16:creationId xmlns:a16="http://schemas.microsoft.com/office/drawing/2014/main" id="{4918FCFA-79BD-745A-3CFF-6F4031A70D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37" y="4127680"/>
            <a:ext cx="3289599" cy="2469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B27B1A-0C5E-8BE6-1A71-395B95CB9B85}"/>
              </a:ext>
            </a:extLst>
          </p:cNvPr>
          <p:cNvSpPr txBox="1"/>
          <p:nvPr/>
        </p:nvSpPr>
        <p:spPr>
          <a:xfrm>
            <a:off x="6258269" y="4230626"/>
            <a:ext cx="1787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Wind rushing around 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71050A-0201-E0D3-03BB-BC4840D86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7745" y="4135074"/>
            <a:ext cx="3064593" cy="244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05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441" b="10721"/>
          <a:stretch/>
        </p:blipFill>
        <p:spPr>
          <a:xfrm>
            <a:off x="2213113" y="602562"/>
            <a:ext cx="1071562" cy="910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err="1">
                <a:latin typeface="Arial" panose="020B0604020202020204" pitchFamily="34" charset="0"/>
                <a:cs typeface="Arial" panose="020B0604020202020204" pitchFamily="34" charset="0"/>
              </a:rPr>
              <a:t>Dunkery</a:t>
            </a:r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 Beacon </a:t>
            </a:r>
            <a:b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I might taste:</a:t>
            </a:r>
            <a:b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FE4C0DA-1A02-8525-7B31-DB44ED720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181335"/>
              </p:ext>
            </p:extLst>
          </p:nvPr>
        </p:nvGraphicFramePr>
        <p:xfrm>
          <a:off x="460375" y="1567810"/>
          <a:ext cx="11362446" cy="505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23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681223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27374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27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B98B225-BCD1-788D-982A-42DBD8BC62A5}"/>
              </a:ext>
            </a:extLst>
          </p:cNvPr>
          <p:cNvSpPr txBox="1"/>
          <p:nvPr/>
        </p:nvSpPr>
        <p:spPr>
          <a:xfrm>
            <a:off x="644699" y="1842494"/>
            <a:ext cx="2171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Gorse flowers 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7C33E9-6F65-0503-5446-C24761F356A2}"/>
              </a:ext>
            </a:extLst>
          </p:cNvPr>
          <p:cNvSpPr txBox="1"/>
          <p:nvPr/>
        </p:nvSpPr>
        <p:spPr>
          <a:xfrm>
            <a:off x="6310738" y="1761914"/>
            <a:ext cx="2483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Whortleberries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FEE6E1-E05C-FF27-47B2-477FA5228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C4F2C7-903D-6DED-B30C-21039069E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136" y="1594058"/>
            <a:ext cx="2842128" cy="24664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1B1D62-A5EE-F3B5-0628-B3C54B828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9382" y="1594058"/>
            <a:ext cx="2967919" cy="246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30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err="1">
                <a:latin typeface="Arial" panose="020B0604020202020204" pitchFamily="34" charset="0"/>
                <a:cs typeface="Arial" panose="020B0604020202020204" pitchFamily="34" charset="0"/>
              </a:rPr>
              <a:t>Dunkery</a:t>
            </a:r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 Beacon </a:t>
            </a:r>
            <a:b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I might smell:</a:t>
            </a:r>
            <a:b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48" y="629365"/>
            <a:ext cx="899284" cy="899284"/>
          </a:xfrm>
          <a:prstGeom prst="rect">
            <a:avLst/>
          </a:prstGeom>
        </p:spPr>
      </p:pic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5" name="Table 4" descr="Sheep poo on an area of rough ground.">
            <a:extLst>
              <a:ext uri="{FF2B5EF4-FFF2-40B4-BE49-F238E27FC236}">
                <a16:creationId xmlns:a16="http://schemas.microsoft.com/office/drawing/2014/main" id="{3518B65A-9727-D240-11BE-22B488AF7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643037"/>
              </p:ext>
            </p:extLst>
          </p:nvPr>
        </p:nvGraphicFramePr>
        <p:xfrm>
          <a:off x="460375" y="1567810"/>
          <a:ext cx="11362446" cy="505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23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681223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27374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27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D475DA0-261F-3DBD-A5C8-A74954710412}"/>
              </a:ext>
            </a:extLst>
          </p:cNvPr>
          <p:cNvSpPr txBox="1"/>
          <p:nvPr/>
        </p:nvSpPr>
        <p:spPr>
          <a:xfrm>
            <a:off x="569252" y="1745698"/>
            <a:ext cx="2134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Sheep poo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62D595-400B-BC1A-CA2C-EB01DF01A35E}"/>
              </a:ext>
            </a:extLst>
          </p:cNvPr>
          <p:cNvSpPr txBox="1"/>
          <p:nvPr/>
        </p:nvSpPr>
        <p:spPr>
          <a:xfrm>
            <a:off x="6278574" y="1763268"/>
            <a:ext cx="2230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Heather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35C90-7FAE-F56E-6DE4-7AF224683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4" name="Picture 8" descr="Sheep poo">
            <a:extLst>
              <a:ext uri="{FF2B5EF4-FFF2-40B4-BE49-F238E27FC236}">
                <a16:creationId xmlns:a16="http://schemas.microsoft.com/office/drawing/2014/main" id="{7FB22F49-774E-C638-4DAE-2674E46C5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57" y="1586925"/>
            <a:ext cx="3263393" cy="2449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02A277-7563-8E88-5961-43BBEAE37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826" y="1607221"/>
            <a:ext cx="3098503" cy="242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45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E1492B4D59A5418FD66438B39057DF" ma:contentTypeVersion="4" ma:contentTypeDescription="Create a new document." ma:contentTypeScope="" ma:versionID="23048bc9f82100331fc126a40b531280">
  <xsd:schema xmlns:xsd="http://www.w3.org/2001/XMLSchema" xmlns:xs="http://www.w3.org/2001/XMLSchema" xmlns:p="http://schemas.microsoft.com/office/2006/metadata/properties" xmlns:ns2="6358185c-13c2-4f8b-92c9-1f7fd196b6e6" xmlns:ns3="2ec5bb89-4c84-494d-b670-144176941564" targetNamespace="http://schemas.microsoft.com/office/2006/metadata/properties" ma:root="true" ma:fieldsID="2d315cbe6c8105a6a4f3096d6e7fe9fd" ns2:_="" ns3:_="">
    <xsd:import namespace="6358185c-13c2-4f8b-92c9-1f7fd196b6e6"/>
    <xsd:import namespace="2ec5bb89-4c84-494d-b670-1441769415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58185c-13c2-4f8b-92c9-1f7fd196b6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5bb89-4c84-494d-b670-14417694156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ec5bb89-4c84-494d-b670-144176941564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66571CF-FDFD-48F1-B73B-E6A530D8C9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44C777-6245-47C5-8C76-B86C3BB07084}">
  <ds:schemaRefs>
    <ds:schemaRef ds:uri="2ec5bb89-4c84-494d-b670-144176941564"/>
    <ds:schemaRef ds:uri="6358185c-13c2-4f8b-92c9-1f7fd196b6e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E776D9E-5731-43CF-86BB-A958E3598264}">
  <ds:schemaRefs>
    <ds:schemaRef ds:uri="2ec5bb89-4c84-494d-b670-144176941564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 </vt:lpstr>
      <vt:lpstr>Dunkery Beacon is an outdoor area of heather, moorland and a hill with a view of countryside and the sea. It is the highest point on Exmoor.  This means it is a place where I can spend time in the countryside.         </vt:lpstr>
      <vt:lpstr>When I arrive to visit Dunkery Beacon   I might see:  </vt:lpstr>
      <vt:lpstr>When I visit Dunkery Beacon   I might see:  </vt:lpstr>
      <vt:lpstr>When I visit Dunkery Beacon   I might see:  </vt:lpstr>
      <vt:lpstr>When I visit Dunkery Beacon   I might hear:  </vt:lpstr>
      <vt:lpstr>When I visit Dunkery Beacon   I might touch or feel:  </vt:lpstr>
      <vt:lpstr>When I visit Dunkery Beacon   I might taste:  </vt:lpstr>
      <vt:lpstr>When I visit Dunkery Beacon   I might smell:  </vt:lpstr>
      <vt:lpstr>Most of all Dunkery Beacon is a place where I can enjoy time outdoors   </vt:lpstr>
      <vt:lpstr>Some additional information for my visit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Sensory Story</dc:title>
  <dc:creator>Jane Cooper</dc:creator>
  <cp:revision>1</cp:revision>
  <dcterms:created xsi:type="dcterms:W3CDTF">2020-01-10T20:05:02Z</dcterms:created>
  <dcterms:modified xsi:type="dcterms:W3CDTF">2023-05-10T09:10:26Z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0x01010093E1492B4D59A5418FD66438B39057DF</vt:lpwstr>
  </property>
  <property fmtid="{D5CDD505-2E9C-101B-9397-08002B2CF9AE}" pid="3" name="Order">
    <vt:r8>3002200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_ColorHex">
    <vt:lpwstr/>
  </property>
  <property fmtid="{D5CDD505-2E9C-101B-9397-08002B2CF9AE}" pid="10" name="_Emoji">
    <vt:lpwstr/>
  </property>
  <property fmtid="{D5CDD505-2E9C-101B-9397-08002B2CF9AE}" pid="11" name="ComplianceAssetId">
    <vt:lpwstr/>
  </property>
  <property fmtid="{D5CDD505-2E9C-101B-9397-08002B2CF9AE}" pid="12" name="TemplateUrl">
    <vt:lpwstr/>
  </property>
  <property fmtid="{D5CDD505-2E9C-101B-9397-08002B2CF9AE}" pid="13" name="_ExtendedDescription">
    <vt:lpwstr/>
  </property>
  <property fmtid="{D5CDD505-2E9C-101B-9397-08002B2CF9AE}" pid="14" name="_ColorTag">
    <vt:lpwstr/>
  </property>
</Properties>
</file>