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6" r:id="rId8"/>
    <p:sldId id="268" r:id="rId9"/>
    <p:sldId id="260" r:id="rId10"/>
    <p:sldId id="261" r:id="rId11"/>
    <p:sldId id="262" r:id="rId12"/>
    <p:sldId id="263" r:id="rId13"/>
    <p:sldId id="264" r:id="rId14"/>
    <p:sldId id="267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AFA"/>
    <a:srgbClr val="64788B"/>
    <a:srgbClr val="D0D3E3"/>
    <a:srgbClr val="CC9900"/>
    <a:srgbClr val="2A5F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A9C979-4E8D-4630-AB58-BC64189F575E}" v="20" dt="2023-05-10T09:42:30.9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2" autoAdjust="0"/>
    <p:restoredTop sz="96247" autoAdjust="0"/>
  </p:normalViewPr>
  <p:slideViewPr>
    <p:cSldViewPr snapToGrid="0">
      <p:cViewPr varScale="1">
        <p:scale>
          <a:sx n="106" d="100"/>
          <a:sy n="106" d="100"/>
        </p:scale>
        <p:origin x="7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Wray" userId="S::cwray@exmoor-nationalpark.gov.uk::d4e7f8c2-a64c-401f-9149-376740b8b3de" providerId="AD" clId="Web-{26A9C979-4E8D-4630-AB58-BC64189F575E}"/>
    <pc:docChg chg="modSld">
      <pc:chgData name="Charlotte Wray" userId="S::cwray@exmoor-nationalpark.gov.uk::d4e7f8c2-a64c-401f-9149-376740b8b3de" providerId="AD" clId="Web-{26A9C979-4E8D-4630-AB58-BC64189F575E}" dt="2023-05-10T09:42:28.501" v="18" actId="20577"/>
      <pc:docMkLst>
        <pc:docMk/>
      </pc:docMkLst>
      <pc:sldChg chg="modSp">
        <pc:chgData name="Charlotte Wray" userId="S::cwray@exmoor-nationalpark.gov.uk::d4e7f8c2-a64c-401f-9149-376740b8b3de" providerId="AD" clId="Web-{26A9C979-4E8D-4630-AB58-BC64189F575E}" dt="2023-05-10T09:42:28.501" v="18" actId="20577"/>
        <pc:sldMkLst>
          <pc:docMk/>
          <pc:sldMk cId="2946140230" sldId="267"/>
        </pc:sldMkLst>
        <pc:spChg chg="mod">
          <ac:chgData name="Charlotte Wray" userId="S::cwray@exmoor-nationalpark.gov.uk::d4e7f8c2-a64c-401f-9149-376740b8b3de" providerId="AD" clId="Web-{26A9C979-4E8D-4630-AB58-BC64189F575E}" dt="2023-05-10T09:42:28.501" v="18" actId="20577"/>
          <ac:spMkLst>
            <pc:docMk/>
            <pc:sldMk cId="2946140230" sldId="267"/>
            <ac:spMk id="7" creationId="{1BD3057F-6F91-9B3C-CC06-71AA44F33F1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35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551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953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519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147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109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367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986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63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718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119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BBD74-CBD2-491E-87CF-3CD4F7686B56}" type="datetimeFigureOut">
              <a:rPr lang="en-GB" smtClean="0"/>
              <a:t>10/05/2023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6E59F-EC2E-47CF-B8DF-EB31A189F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41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95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2127E2-B97F-1035-117D-CCC7EB4D8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712" y="640080"/>
            <a:ext cx="6801978" cy="5578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5427" y="282205"/>
            <a:ext cx="6069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The Valley of Rocks Story</a:t>
            </a:r>
          </a:p>
        </p:txBody>
      </p:sp>
      <p:pic>
        <p:nvPicPr>
          <p:cNvPr id="4" name="Picture 5" descr="Large hill, on top of which is a large rock formation.">
            <a:extLst>
              <a:ext uri="{FF2B5EF4-FFF2-40B4-BE49-F238E27FC236}">
                <a16:creationId xmlns:a16="http://schemas.microsoft.com/office/drawing/2014/main" id="{D9D582EE-7B74-A7DB-EE63-BBF09FCFC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3385133"/>
            <a:ext cx="4252273" cy="3191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391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1FC037-C9C6-DD75-A5DC-83DEE79FF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36" y="138556"/>
            <a:ext cx="8870950" cy="1420650"/>
          </a:xfrm>
        </p:spPr>
        <p:txBody>
          <a:bodyPr>
            <a:no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Most of all the Valley of Rocks is a place where I can enjoy time outdoors.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5" descr="Large rock formation with a seat in the foreground. To the right a path leads down to the sea in the distance.">
            <a:extLst>
              <a:ext uri="{FF2B5EF4-FFF2-40B4-BE49-F238E27FC236}">
                <a16:creationId xmlns:a16="http://schemas.microsoft.com/office/drawing/2014/main" id="{8E567C1B-9DDE-EE9B-24C1-956AAC1C9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861" y="1354147"/>
            <a:ext cx="7148277" cy="53652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1058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BB1112-876D-17D0-477F-975E10972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E956AC3-2548-1CC7-439E-13E051835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Some additional information for my visit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D3057F-6F91-9B3C-CC06-71AA44F33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>
                <a:latin typeface="Arial"/>
                <a:cs typeface="Arial"/>
              </a:rPr>
              <a:t>This Sensory Story starts from the Exmoor National Park Valley of Rocks Upper pay and display car park EX35 6JH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This car park has public toilets</a:t>
            </a:r>
          </a:p>
          <a:p>
            <a:r>
              <a:rPr lang="en-GB" sz="2400" dirty="0">
                <a:latin typeface="Arial"/>
                <a:cs typeface="Arial"/>
              </a:rPr>
              <a:t>There is a cafe near to the car park which is open in season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6140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95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2127E2-B97F-1035-117D-CCC7EB4D8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712" y="640080"/>
            <a:ext cx="6801978" cy="5578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5427" y="282205"/>
            <a:ext cx="6069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The Valley of Rocks Story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90741-D7F9-8B88-1F09-D157B3B34FBC}"/>
              </a:ext>
            </a:extLst>
          </p:cNvPr>
          <p:cNvSpPr txBox="1"/>
          <p:nvPr/>
        </p:nvSpPr>
        <p:spPr>
          <a:xfrm>
            <a:off x="8072757" y="5812165"/>
            <a:ext cx="3944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Produced For Exmoor National Park by Access &amp; Inclusion UK 2023</a:t>
            </a:r>
          </a:p>
          <a:p>
            <a:pPr algn="ctr"/>
            <a:r>
              <a:rPr lang="en-GB" dirty="0"/>
              <a:t>www.accessandinclusion.com</a:t>
            </a:r>
          </a:p>
          <a:p>
            <a:endParaRPr lang="en-GB" dirty="0"/>
          </a:p>
        </p:txBody>
      </p:sp>
      <p:pic>
        <p:nvPicPr>
          <p:cNvPr id="5" name="Picture 5" descr="Large hill, on top of which is a large rock formation.">
            <a:extLst>
              <a:ext uri="{FF2B5EF4-FFF2-40B4-BE49-F238E27FC236}">
                <a16:creationId xmlns:a16="http://schemas.microsoft.com/office/drawing/2014/main" id="{A4942A4E-E863-5A87-27A3-9E83058737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3385133"/>
            <a:ext cx="4252273" cy="3191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2700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93" y="37721"/>
            <a:ext cx="9071783" cy="5444653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Valley of Rocks </a:t>
            </a:r>
            <a: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an </a:t>
            </a:r>
            <a:r>
              <a:rPr lang="en-GB" sz="28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outdoor area </a:t>
            </a:r>
            <a: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cliffs and rock formations</a:t>
            </a: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means it is a place where I can spend time in the countryside</a:t>
            </a: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042218-6A11-373E-86B6-6693694E5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5" name="Picture 5" descr="Large hill, on top of which is a large rock formation.">
            <a:extLst>
              <a:ext uri="{FF2B5EF4-FFF2-40B4-BE49-F238E27FC236}">
                <a16:creationId xmlns:a16="http://schemas.microsoft.com/office/drawing/2014/main" id="{991E796B-10F8-B28D-DB61-4740075387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654" y="1798624"/>
            <a:ext cx="6740692" cy="5059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5027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48CCD2-E623-1DFE-4F48-CA6F42686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08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arrive to visit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Valley of Rocks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see: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790" y="729227"/>
            <a:ext cx="1551936" cy="116245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572989"/>
              </p:ext>
            </p:extLst>
          </p:nvPr>
        </p:nvGraphicFramePr>
        <p:xfrm>
          <a:off x="207383" y="1689101"/>
          <a:ext cx="11827160" cy="502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580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913580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13468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134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171053A-3248-0E9A-2AD8-F05FA78F0580}"/>
              </a:ext>
            </a:extLst>
          </p:cNvPr>
          <p:cNvSpPr txBox="1"/>
          <p:nvPr/>
        </p:nvSpPr>
        <p:spPr>
          <a:xfrm>
            <a:off x="546799" y="1752542"/>
            <a:ext cx="1920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car park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F843FC-F509-2025-C089-F1A5EE7B6B27}"/>
              </a:ext>
            </a:extLst>
          </p:cNvPr>
          <p:cNvSpPr txBox="1"/>
          <p:nvPr/>
        </p:nvSpPr>
        <p:spPr>
          <a:xfrm>
            <a:off x="6625965" y="1701164"/>
            <a:ext cx="2069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sign for the cafe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D0D7C-B5F6-A316-06E1-293D61A6FEFF}"/>
              </a:ext>
            </a:extLst>
          </p:cNvPr>
          <p:cNvSpPr txBox="1"/>
          <p:nvPr/>
        </p:nvSpPr>
        <p:spPr>
          <a:xfrm>
            <a:off x="556606" y="4261894"/>
            <a:ext cx="1920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stone building with toilets inside</a:t>
            </a:r>
          </a:p>
        </p:txBody>
      </p:sp>
      <p:sp>
        <p:nvSpPr>
          <p:cNvPr id="16" name="TextBox 15" descr="Green painted wooden shelter on a large, grassed area with a wooden seat at the front to the left of the image.">
            <a:extLst>
              <a:ext uri="{FF2B5EF4-FFF2-40B4-BE49-F238E27FC236}">
                <a16:creationId xmlns:a16="http://schemas.microsoft.com/office/drawing/2014/main" id="{85E40E09-C4BE-097E-5D7D-9B19F56D2CFE}"/>
              </a:ext>
            </a:extLst>
          </p:cNvPr>
          <p:cNvSpPr txBox="1"/>
          <p:nvPr/>
        </p:nvSpPr>
        <p:spPr>
          <a:xfrm>
            <a:off x="6625966" y="4253335"/>
            <a:ext cx="1762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wooden shelter painted green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 descr="Wide, tarmac road leading to a car park where several cars are parked.">
            <a:extLst>
              <a:ext uri="{FF2B5EF4-FFF2-40B4-BE49-F238E27FC236}">
                <a16:creationId xmlns:a16="http://schemas.microsoft.com/office/drawing/2014/main" id="{7E7F7454-9536-9FC2-8064-2BF245649D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37" y="1701164"/>
            <a:ext cx="3289263" cy="2468829"/>
          </a:xfrm>
          <a:prstGeom prst="rect">
            <a:avLst/>
          </a:prstGeom>
        </p:spPr>
      </p:pic>
      <p:pic>
        <p:nvPicPr>
          <p:cNvPr id="8" name="Picture 10" descr="Green painted sign on a stone wall with white writing which reads ‘Mother Meldrum’s Tea Garden and Cafe’ along with some other information.">
            <a:extLst>
              <a:ext uri="{FF2B5EF4-FFF2-40B4-BE49-F238E27FC236}">
                <a16:creationId xmlns:a16="http://schemas.microsoft.com/office/drawing/2014/main" id="{30C91255-8A24-E0F6-ABD9-922FEEEFFD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279" y="1701164"/>
            <a:ext cx="3289263" cy="2468829"/>
          </a:xfrm>
          <a:prstGeom prst="rect">
            <a:avLst/>
          </a:prstGeom>
        </p:spPr>
      </p:pic>
      <p:pic>
        <p:nvPicPr>
          <p:cNvPr id="11" name="Picture 13" descr="Stone-built toilet building.">
            <a:extLst>
              <a:ext uri="{FF2B5EF4-FFF2-40B4-BE49-F238E27FC236}">
                <a16:creationId xmlns:a16="http://schemas.microsoft.com/office/drawing/2014/main" id="{0D7FC9D6-2E1F-8680-8998-0895F77203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36" y="4201790"/>
            <a:ext cx="3289263" cy="2468829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01DF3450-79DC-B942-8136-812D4D3F90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278" y="4247207"/>
            <a:ext cx="3289263" cy="246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10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48CCD2-E623-1DFE-4F48-CA6F42686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08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Valley of Rocks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see: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955" y="744464"/>
            <a:ext cx="1551936" cy="116245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757032"/>
              </p:ext>
            </p:extLst>
          </p:nvPr>
        </p:nvGraphicFramePr>
        <p:xfrm>
          <a:off x="207383" y="1676527"/>
          <a:ext cx="11827160" cy="502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580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913580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13468"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134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171053A-3248-0E9A-2AD8-F05FA78F0580}"/>
              </a:ext>
            </a:extLst>
          </p:cNvPr>
          <p:cNvSpPr txBox="1"/>
          <p:nvPr/>
        </p:nvSpPr>
        <p:spPr>
          <a:xfrm>
            <a:off x="556606" y="1704380"/>
            <a:ext cx="2125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Large groups of rocks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 descr="Brown and white goat with horns on a steep slope. The goat is on top of a large stone and is facing down the hillside to the left.">
            <a:extLst>
              <a:ext uri="{FF2B5EF4-FFF2-40B4-BE49-F238E27FC236}">
                <a16:creationId xmlns:a16="http://schemas.microsoft.com/office/drawing/2014/main" id="{CEF843FC-F509-2025-C089-F1A5EE7B6B27}"/>
              </a:ext>
            </a:extLst>
          </p:cNvPr>
          <p:cNvSpPr txBox="1"/>
          <p:nvPr/>
        </p:nvSpPr>
        <p:spPr>
          <a:xfrm>
            <a:off x="6654989" y="1750535"/>
            <a:ext cx="1871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Goats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D0D7C-B5F6-A316-06E1-293D61A6FEFF}"/>
              </a:ext>
            </a:extLst>
          </p:cNvPr>
          <p:cNvSpPr txBox="1"/>
          <p:nvPr/>
        </p:nvSpPr>
        <p:spPr>
          <a:xfrm>
            <a:off x="556606" y="4261894"/>
            <a:ext cx="2033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cricket pitch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 descr="Wooden bench on top of a concrete plinth with two steps up to it.">
            <a:extLst>
              <a:ext uri="{FF2B5EF4-FFF2-40B4-BE49-F238E27FC236}">
                <a16:creationId xmlns:a16="http://schemas.microsoft.com/office/drawing/2014/main" id="{85E40E09-C4BE-097E-5D7D-9B19F56D2CFE}"/>
              </a:ext>
            </a:extLst>
          </p:cNvPr>
          <p:cNvSpPr txBox="1"/>
          <p:nvPr/>
        </p:nvSpPr>
        <p:spPr>
          <a:xfrm>
            <a:off x="6625966" y="4253335"/>
            <a:ext cx="2033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wooden bench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4" descr="Large rock ">
            <a:extLst>
              <a:ext uri="{FF2B5EF4-FFF2-40B4-BE49-F238E27FC236}">
                <a16:creationId xmlns:a16="http://schemas.microsoft.com/office/drawing/2014/main" id="{DF850500-4BBA-D5D4-BDFA-BAB066BF46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89" y="1687280"/>
            <a:ext cx="3354811" cy="2470560"/>
          </a:xfrm>
          <a:prstGeom prst="rect">
            <a:avLst/>
          </a:prstGeom>
        </p:spPr>
      </p:pic>
      <p:pic>
        <p:nvPicPr>
          <p:cNvPr id="17" name="Picture 17" descr="Large ticket pitch with hills in the distance.">
            <a:extLst>
              <a:ext uri="{FF2B5EF4-FFF2-40B4-BE49-F238E27FC236}">
                <a16:creationId xmlns:a16="http://schemas.microsoft.com/office/drawing/2014/main" id="{79256BEF-5620-62F4-6F3F-19371E40B1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90" y="4182662"/>
            <a:ext cx="3340714" cy="2507447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37CBF9AC-0FD7-7F6D-D9C9-BFF67B8BC7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252" y="4236747"/>
            <a:ext cx="3291570" cy="24705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228462-4AD1-0DBB-E154-2D1EB45199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5252" y="1704380"/>
            <a:ext cx="3298206" cy="245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42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48CCD2-E623-1DFE-4F48-CA6F42686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08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Valley of Rocks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see: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955" y="744464"/>
            <a:ext cx="1551936" cy="116245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767612"/>
              </p:ext>
            </p:extLst>
          </p:nvPr>
        </p:nvGraphicFramePr>
        <p:xfrm>
          <a:off x="207383" y="1676527"/>
          <a:ext cx="11827160" cy="502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580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913580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13468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134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EF843FC-F509-2025-C089-F1A5EE7B6B27}"/>
              </a:ext>
            </a:extLst>
          </p:cNvPr>
          <p:cNvSpPr txBox="1"/>
          <p:nvPr/>
        </p:nvSpPr>
        <p:spPr>
          <a:xfrm>
            <a:off x="6600816" y="1766476"/>
            <a:ext cx="2251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Bracken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D0D7C-B5F6-A316-06E1-293D61A6FEFF}"/>
              </a:ext>
            </a:extLst>
          </p:cNvPr>
          <p:cNvSpPr txBox="1"/>
          <p:nvPr/>
        </p:nvSpPr>
        <p:spPr>
          <a:xfrm>
            <a:off x="556606" y="4261894"/>
            <a:ext cx="2033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Flowers like gorse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40E09-C4BE-097E-5D7D-9B19F56D2CFE}"/>
              </a:ext>
            </a:extLst>
          </p:cNvPr>
          <p:cNvSpPr txBox="1"/>
          <p:nvPr/>
        </p:nvSpPr>
        <p:spPr>
          <a:xfrm>
            <a:off x="6625966" y="4253335"/>
            <a:ext cx="2033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Gaps between the rocks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052DF4-9504-D394-A419-4E6B55838F82}"/>
              </a:ext>
            </a:extLst>
          </p:cNvPr>
          <p:cNvSpPr txBox="1"/>
          <p:nvPr/>
        </p:nvSpPr>
        <p:spPr>
          <a:xfrm>
            <a:off x="518883" y="1821451"/>
            <a:ext cx="2511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sea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Coastline with a coastal path to the left of the image, the sea to the right and a large rock formation on a hill in the distance.">
            <a:extLst>
              <a:ext uri="{FF2B5EF4-FFF2-40B4-BE49-F238E27FC236}">
                <a16:creationId xmlns:a16="http://schemas.microsoft.com/office/drawing/2014/main" id="{E6A15DB5-4C95-AB1F-C605-DC3805839C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084" y="1676527"/>
            <a:ext cx="3304916" cy="2480578"/>
          </a:xfrm>
          <a:prstGeom prst="rect">
            <a:avLst/>
          </a:prstGeom>
        </p:spPr>
      </p:pic>
      <p:pic>
        <p:nvPicPr>
          <p:cNvPr id="7" name="Picture 10" descr="Narrow gap in the hillside between two areas of rock.">
            <a:extLst>
              <a:ext uri="{FF2B5EF4-FFF2-40B4-BE49-F238E27FC236}">
                <a16:creationId xmlns:a16="http://schemas.microsoft.com/office/drawing/2014/main" id="{C87DB40C-42F6-6750-17CE-065BD749A3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683" y="4239440"/>
            <a:ext cx="3282860" cy="2464023"/>
          </a:xfrm>
          <a:prstGeom prst="rect">
            <a:avLst/>
          </a:prstGeom>
        </p:spPr>
      </p:pic>
      <p:pic>
        <p:nvPicPr>
          <p:cNvPr id="11" name="Picture 13" descr="Small yellow flowers on a spiky green bush.">
            <a:extLst>
              <a:ext uri="{FF2B5EF4-FFF2-40B4-BE49-F238E27FC236}">
                <a16:creationId xmlns:a16="http://schemas.microsoft.com/office/drawing/2014/main" id="{9FD7392D-7CF1-B885-BEFF-7EC2E6A1C6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41" y="4217405"/>
            <a:ext cx="3282859" cy="2464022"/>
          </a:xfrm>
          <a:prstGeom prst="rect">
            <a:avLst/>
          </a:prstGeom>
        </p:spPr>
      </p:pic>
      <p:pic>
        <p:nvPicPr>
          <p:cNvPr id="20" name="Picture 21" descr="Brown bracken ">
            <a:extLst>
              <a:ext uri="{FF2B5EF4-FFF2-40B4-BE49-F238E27FC236}">
                <a16:creationId xmlns:a16="http://schemas.microsoft.com/office/drawing/2014/main" id="{31E5D5BB-8A49-1739-2D9B-03B99DA969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053" y="1689773"/>
            <a:ext cx="3304916" cy="248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38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08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Valley of Rocks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hear: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372" y="674829"/>
            <a:ext cx="690355" cy="80758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C7301BD-33F9-3F4E-8B41-99C32FA3E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367164"/>
              </p:ext>
            </p:extLst>
          </p:nvPr>
        </p:nvGraphicFramePr>
        <p:xfrm>
          <a:off x="130428" y="1513908"/>
          <a:ext cx="11827160" cy="5308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580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913580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654381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6543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A8208A7-3579-8057-9C39-87CFDC51F737}"/>
              </a:ext>
            </a:extLst>
          </p:cNvPr>
          <p:cNvSpPr txBox="1"/>
          <p:nvPr/>
        </p:nvSpPr>
        <p:spPr>
          <a:xfrm>
            <a:off x="407850" y="1882533"/>
            <a:ext cx="1857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wind blowing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EA0E47-61C2-77FE-6672-679BCC18B130}"/>
              </a:ext>
            </a:extLst>
          </p:cNvPr>
          <p:cNvSpPr txBox="1"/>
          <p:nvPr/>
        </p:nvSpPr>
        <p:spPr>
          <a:xfrm>
            <a:off x="6389916" y="1803560"/>
            <a:ext cx="16495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Stonechat bird ‘song’ – like 2 stones being knocked together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D2F962-7D9B-2DC2-AD61-F6F798B9C99D}"/>
              </a:ext>
            </a:extLst>
          </p:cNvPr>
          <p:cNvSpPr txBox="1"/>
          <p:nvPr/>
        </p:nvSpPr>
        <p:spPr>
          <a:xfrm>
            <a:off x="460377" y="4461509"/>
            <a:ext cx="1818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People playing cricket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ACAA06-68ED-3334-2AC3-4CDF97F960DC}"/>
              </a:ext>
            </a:extLst>
          </p:cNvPr>
          <p:cNvSpPr txBox="1"/>
          <p:nvPr/>
        </p:nvSpPr>
        <p:spPr>
          <a:xfrm>
            <a:off x="6389916" y="4412396"/>
            <a:ext cx="223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Goats bleating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5327EB-64F0-BEBC-2FD0-28AA016A8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4" name="Picture 8" descr="Large tree to the left of the image whose branches are being blown by the wind. In the centre of the image is a path leading into the distance through a hillside which slopes from right to left and is covered with grass and brown bracken.">
            <a:extLst>
              <a:ext uri="{FF2B5EF4-FFF2-40B4-BE49-F238E27FC236}">
                <a16:creationId xmlns:a16="http://schemas.microsoft.com/office/drawing/2014/main" id="{F4457D24-6C86-93E7-ABFC-4BACF6BC90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78" y="1534177"/>
            <a:ext cx="3468840" cy="2603614"/>
          </a:xfrm>
          <a:prstGeom prst="rect">
            <a:avLst/>
          </a:prstGeom>
        </p:spPr>
      </p:pic>
      <p:pic>
        <p:nvPicPr>
          <p:cNvPr id="11" name="Picture 10" descr="A group of people playing cricket&#10;&#10;Description automatically generated">
            <a:extLst>
              <a:ext uri="{FF2B5EF4-FFF2-40B4-BE49-F238E27FC236}">
                <a16:creationId xmlns:a16="http://schemas.microsoft.com/office/drawing/2014/main" id="{C7E8E5A4-399A-D377-A97D-E31FA231E2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784" y="4293634"/>
            <a:ext cx="3598020" cy="2384040"/>
          </a:xfrm>
          <a:prstGeom prst="rect">
            <a:avLst/>
          </a:prstGeom>
        </p:spPr>
      </p:pic>
      <p:pic>
        <p:nvPicPr>
          <p:cNvPr id="13" name="Picture 12" descr="A bird perched on a bush&#10;&#10;Description automatically generated with medium confidence">
            <a:extLst>
              <a:ext uri="{FF2B5EF4-FFF2-40B4-BE49-F238E27FC236}">
                <a16:creationId xmlns:a16="http://schemas.microsoft.com/office/drawing/2014/main" id="{9BAD83DF-65B7-1509-1078-4F69B0B53D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997" y="1615322"/>
            <a:ext cx="3472082" cy="2404417"/>
          </a:xfrm>
          <a:prstGeom prst="rect">
            <a:avLst/>
          </a:prstGeom>
        </p:spPr>
      </p:pic>
      <p:pic>
        <p:nvPicPr>
          <p:cNvPr id="16" name="Picture 15" descr="A picture containing grass, outdoor, mammal, standing&#10;&#10;Description automatically generated">
            <a:extLst>
              <a:ext uri="{FF2B5EF4-FFF2-40B4-BE49-F238E27FC236}">
                <a16:creationId xmlns:a16="http://schemas.microsoft.com/office/drawing/2014/main" id="{BCC5C6D5-7BDA-E7EC-FA7A-2053D2743D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930" y="4314211"/>
            <a:ext cx="3461149" cy="230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99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845" y="298653"/>
            <a:ext cx="1407472" cy="1407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1567"/>
            <a:ext cx="7596116" cy="304801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Valley of Rocks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touch or feel: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8D9888A-015B-F4BD-0E41-A894A19B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185877"/>
              </p:ext>
            </p:extLst>
          </p:nvPr>
        </p:nvGraphicFramePr>
        <p:xfrm>
          <a:off x="460375" y="1567810"/>
          <a:ext cx="11362446" cy="5054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1223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681223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27374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273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F7205C4-70A2-7F68-B494-BF017E5EF54B}"/>
              </a:ext>
            </a:extLst>
          </p:cNvPr>
          <p:cNvSpPr txBox="1"/>
          <p:nvPr/>
        </p:nvSpPr>
        <p:spPr>
          <a:xfrm>
            <a:off x="644698" y="1842494"/>
            <a:ext cx="2121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Large boulders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C9DC51-7E61-5E4E-F36B-C809A2D7ACB0}"/>
              </a:ext>
            </a:extLst>
          </p:cNvPr>
          <p:cNvSpPr txBox="1"/>
          <p:nvPr/>
        </p:nvSpPr>
        <p:spPr>
          <a:xfrm>
            <a:off x="6389916" y="1803560"/>
            <a:ext cx="2361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Soft grass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B775D8-CDF0-3F74-DD11-EF4F3E4076D9}"/>
              </a:ext>
            </a:extLst>
          </p:cNvPr>
          <p:cNvSpPr txBox="1"/>
          <p:nvPr/>
        </p:nvSpPr>
        <p:spPr>
          <a:xfrm>
            <a:off x="644698" y="4177590"/>
            <a:ext cx="2322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tarmac path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71C348-0660-FDE3-86D7-CCCBF66E2775}"/>
              </a:ext>
            </a:extLst>
          </p:cNvPr>
          <p:cNvSpPr txBox="1"/>
          <p:nvPr/>
        </p:nvSpPr>
        <p:spPr>
          <a:xfrm>
            <a:off x="6305474" y="4224390"/>
            <a:ext cx="2322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Heather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5A9C6-40FA-86E4-8AC5-03E3810F29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13" name="Picture 13" descr="Large boulder laying on an area of grass and brown bracken with smaller stones all around.">
            <a:extLst>
              <a:ext uri="{FF2B5EF4-FFF2-40B4-BE49-F238E27FC236}">
                <a16:creationId xmlns:a16="http://schemas.microsoft.com/office/drawing/2014/main" id="{A616CFB5-E163-0453-F4E5-BCFCB711F6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660" y="1596292"/>
            <a:ext cx="3170382" cy="2460285"/>
          </a:xfrm>
          <a:prstGeom prst="rect">
            <a:avLst/>
          </a:prstGeom>
        </p:spPr>
      </p:pic>
      <p:pic>
        <p:nvPicPr>
          <p:cNvPr id="14" name="Picture 14" descr="A patch of green grass.">
            <a:extLst>
              <a:ext uri="{FF2B5EF4-FFF2-40B4-BE49-F238E27FC236}">
                <a16:creationId xmlns:a16="http://schemas.microsoft.com/office/drawing/2014/main" id="{A0B96A5A-399D-04DC-1B36-87087C3B91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860" y="1582377"/>
            <a:ext cx="3326451" cy="2496741"/>
          </a:xfrm>
          <a:prstGeom prst="rect">
            <a:avLst/>
          </a:prstGeom>
        </p:spPr>
      </p:pic>
      <p:pic>
        <p:nvPicPr>
          <p:cNvPr id="16" name="Picture 16" descr="Tarmac path with grass to the left and bushes to the right which have small yellow flowers on spiky stems.">
            <a:extLst>
              <a:ext uri="{FF2B5EF4-FFF2-40B4-BE49-F238E27FC236}">
                <a16:creationId xmlns:a16="http://schemas.microsoft.com/office/drawing/2014/main" id="{AA0310FC-4823-9764-6013-D06401EAD6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18" y="4102654"/>
            <a:ext cx="3170382" cy="2519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232C9B-26E2-4404-8263-D373BD0D1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0773" y="4224390"/>
            <a:ext cx="3582623" cy="222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05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441" b="10721"/>
          <a:stretch/>
        </p:blipFill>
        <p:spPr>
          <a:xfrm>
            <a:off x="2213113" y="602562"/>
            <a:ext cx="1071562" cy="910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Valley of Rocks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taste: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FE4C0DA-1A02-8525-7B31-DB44ED720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185184"/>
              </p:ext>
            </p:extLst>
          </p:nvPr>
        </p:nvGraphicFramePr>
        <p:xfrm>
          <a:off x="460375" y="1567810"/>
          <a:ext cx="11362446" cy="5054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1223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681223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27374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273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B98B225-BCD1-788D-982A-42DBD8BC62A5}"/>
              </a:ext>
            </a:extLst>
          </p:cNvPr>
          <p:cNvSpPr txBox="1"/>
          <p:nvPr/>
        </p:nvSpPr>
        <p:spPr>
          <a:xfrm>
            <a:off x="644699" y="1842494"/>
            <a:ext cx="1745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Food and drink in the cafe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86E50C-511D-94E0-0246-4ABA7A32A3DB}"/>
              </a:ext>
            </a:extLst>
          </p:cNvPr>
          <p:cNvSpPr txBox="1"/>
          <p:nvPr/>
        </p:nvSpPr>
        <p:spPr>
          <a:xfrm>
            <a:off x="6389917" y="1803561"/>
            <a:ext cx="1817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My picnic if we have brought one.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7C33E9-6F65-0503-5446-C24761F356A2}"/>
              </a:ext>
            </a:extLst>
          </p:cNvPr>
          <p:cNvSpPr txBox="1"/>
          <p:nvPr/>
        </p:nvSpPr>
        <p:spPr>
          <a:xfrm>
            <a:off x="572164" y="4119387"/>
            <a:ext cx="2483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Salty air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FEE6E1-E05C-FF27-47B2-477FA52283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4" name="Picture 8" descr="Picnic comprising of a sandwich, chocolate bars, Tyrell’s crisps and a red flask.">
            <a:extLst>
              <a:ext uri="{FF2B5EF4-FFF2-40B4-BE49-F238E27FC236}">
                <a16:creationId xmlns:a16="http://schemas.microsoft.com/office/drawing/2014/main" id="{12E8315F-F776-5143-0E6A-82C15FB997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437" y="1580384"/>
            <a:ext cx="3313962" cy="2487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860C1C-A61B-BAB6-2482-5ED32E884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3044" y="1627566"/>
            <a:ext cx="3368724" cy="2383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D42DB-4F90-7677-2ACB-2054FEF98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6056" y="4208703"/>
            <a:ext cx="1688771" cy="235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30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049372"/>
            <a:ext cx="7596116" cy="276319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When I visit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Valley of Rocks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 might smell: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48" y="629365"/>
            <a:ext cx="899284" cy="899284"/>
          </a:xfrm>
          <a:prstGeom prst="rect">
            <a:avLst/>
          </a:prstGeom>
        </p:spPr>
      </p:pic>
      <p:sp>
        <p:nvSpPr>
          <p:cNvPr id="3" name="AutoShape 2" descr="Image result for eye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518B65A-9727-D240-11BE-22B488AF7E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382242"/>
              </p:ext>
            </p:extLst>
          </p:nvPr>
        </p:nvGraphicFramePr>
        <p:xfrm>
          <a:off x="460375" y="1567810"/>
          <a:ext cx="11362446" cy="5054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1223">
                  <a:extLst>
                    <a:ext uri="{9D8B030D-6E8A-4147-A177-3AD203B41FA5}">
                      <a16:colId xmlns:a16="http://schemas.microsoft.com/office/drawing/2014/main" val="2386643241"/>
                    </a:ext>
                  </a:extLst>
                </a:gridCol>
                <a:gridCol w="5681223">
                  <a:extLst>
                    <a:ext uri="{9D8B030D-6E8A-4147-A177-3AD203B41FA5}">
                      <a16:colId xmlns:a16="http://schemas.microsoft.com/office/drawing/2014/main" val="3621404241"/>
                    </a:ext>
                  </a:extLst>
                </a:gridCol>
              </a:tblGrid>
              <a:tr h="2527374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648548"/>
                  </a:ext>
                </a:extLst>
              </a:tr>
              <a:tr h="25273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8107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D475DA0-261F-3DBD-A5C8-A74954710412}"/>
              </a:ext>
            </a:extLst>
          </p:cNvPr>
          <p:cNvSpPr txBox="1"/>
          <p:nvPr/>
        </p:nvSpPr>
        <p:spPr>
          <a:xfrm>
            <a:off x="569252" y="1745698"/>
            <a:ext cx="2134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Goat poo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42453D-BEC9-84DF-1A00-FD1397DE04A3}"/>
              </a:ext>
            </a:extLst>
          </p:cNvPr>
          <p:cNvSpPr txBox="1"/>
          <p:nvPr/>
        </p:nvSpPr>
        <p:spPr>
          <a:xfrm>
            <a:off x="6327046" y="1745698"/>
            <a:ext cx="2022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sea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62D595-400B-BC1A-CA2C-EB01DF01A35E}"/>
              </a:ext>
            </a:extLst>
          </p:cNvPr>
          <p:cNvSpPr txBox="1"/>
          <p:nvPr/>
        </p:nvSpPr>
        <p:spPr>
          <a:xfrm>
            <a:off x="569253" y="4169623"/>
            <a:ext cx="2230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Food from the cafe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35C90-7FAE-F56E-6DE4-7AF224683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6" b="22547"/>
          <a:stretch/>
        </p:blipFill>
        <p:spPr>
          <a:xfrm>
            <a:off x="9293266" y="226691"/>
            <a:ext cx="2743159" cy="1099000"/>
          </a:xfrm>
          <a:prstGeom prst="rect">
            <a:avLst/>
          </a:prstGeom>
        </p:spPr>
      </p:pic>
      <p:pic>
        <p:nvPicPr>
          <p:cNvPr id="9" name="Picture 8" descr="A picture containing table, plate, cup, outdoor&#10;&#10;Description automatically generated">
            <a:extLst>
              <a:ext uri="{FF2B5EF4-FFF2-40B4-BE49-F238E27FC236}">
                <a16:creationId xmlns:a16="http://schemas.microsoft.com/office/drawing/2014/main" id="{4BFBAA3C-6B54-A048-6EAD-2561BC813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16" y="4169622"/>
            <a:ext cx="3595689" cy="2381251"/>
          </a:xfrm>
          <a:prstGeom prst="rect">
            <a:avLst/>
          </a:prstGeom>
        </p:spPr>
      </p:pic>
      <p:pic>
        <p:nvPicPr>
          <p:cNvPr id="12" name="Picture 11" descr="A picture containing outdoor, sky, water, nature&#10;&#10;Description automatically generated">
            <a:extLst>
              <a:ext uri="{FF2B5EF4-FFF2-40B4-BE49-F238E27FC236}">
                <a16:creationId xmlns:a16="http://schemas.microsoft.com/office/drawing/2014/main" id="{C496A9CA-196E-D679-DFB1-D345449F8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058" y="1666419"/>
            <a:ext cx="3595690" cy="23821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968761-E2ED-3514-13DC-5E1CCCAD7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9990" y="1567810"/>
            <a:ext cx="3277909" cy="24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45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ec5bb89-4c84-494d-b670-144176941564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E1492B4D59A5418FD66438B39057DF" ma:contentTypeVersion="4" ma:contentTypeDescription="Create a new document." ma:contentTypeScope="" ma:versionID="23048bc9f82100331fc126a40b531280">
  <xsd:schema xmlns:xsd="http://www.w3.org/2001/XMLSchema" xmlns:xs="http://www.w3.org/2001/XMLSchema" xmlns:p="http://schemas.microsoft.com/office/2006/metadata/properties" xmlns:ns2="6358185c-13c2-4f8b-92c9-1f7fd196b6e6" xmlns:ns3="2ec5bb89-4c84-494d-b670-144176941564" targetNamespace="http://schemas.microsoft.com/office/2006/metadata/properties" ma:root="true" ma:fieldsID="2d315cbe6c8105a6a4f3096d6e7fe9fd" ns2:_="" ns3:_="">
    <xsd:import namespace="6358185c-13c2-4f8b-92c9-1f7fd196b6e6"/>
    <xsd:import namespace="2ec5bb89-4c84-494d-b670-1441769415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58185c-13c2-4f8b-92c9-1f7fd196b6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c5bb89-4c84-494d-b670-14417694156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4C776A-5F27-419E-A078-32B7EFC41438}">
  <ds:schemaRefs>
    <ds:schemaRef ds:uri="http://schemas.microsoft.com/office/2006/metadata/properties"/>
    <ds:schemaRef ds:uri="http://schemas.microsoft.com/office/infopath/2007/PartnerControls"/>
    <ds:schemaRef ds:uri="2ec5bb89-4c84-494d-b670-144176941564"/>
  </ds:schemaRefs>
</ds:datastoreItem>
</file>

<file path=customXml/itemProps2.xml><?xml version="1.0" encoding="utf-8"?>
<ds:datastoreItem xmlns:ds="http://schemas.openxmlformats.org/officeDocument/2006/customXml" ds:itemID="{B12E42F9-351F-4321-96F9-FE9E725ED7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DACE6C-C34A-4B78-814D-5BA89ACC2D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58185c-13c2-4f8b-92c9-1f7fd196b6e6"/>
    <ds:schemaRef ds:uri="2ec5bb89-4c84-494d-b670-1441769415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13622</TotalTime>
  <Words>329</Words>
  <Application>Microsoft Office PowerPoint</Application>
  <PresentationFormat>Widescreen</PresentationFormat>
  <Paragraphs>45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 </vt:lpstr>
      <vt:lpstr>The Valley of Rocks is an outdoor area with cliffs and rock formations  This means it is a place where I can spend time in the countryside         </vt:lpstr>
      <vt:lpstr>When I arrive to visit the Valley of Rocks   I might see:  </vt:lpstr>
      <vt:lpstr>When I visit the Valley of Rocks   I might see:  </vt:lpstr>
      <vt:lpstr>When I visit the Valley of Rocks   I might see:  </vt:lpstr>
      <vt:lpstr>When I visit the Valley of Rocks   I might hear:  </vt:lpstr>
      <vt:lpstr>When I visit the Valley of Rocks   I might touch or feel:  </vt:lpstr>
      <vt:lpstr>When I visit the Valley of Rocks   I might taste:  </vt:lpstr>
      <vt:lpstr>When I visit the Valley of Rocks   I might smell:  </vt:lpstr>
      <vt:lpstr>Most of all the Valley of Rocks is a place where I can enjoy time outdoors. </vt:lpstr>
      <vt:lpstr>Some additional information for my visit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Sensory Story</dc:title>
  <dc:creator>Jane Cooper</dc:creator>
  <cp:lastModifiedBy>Charlotte Wray</cp:lastModifiedBy>
  <cp:revision>129</cp:revision>
  <dcterms:created xsi:type="dcterms:W3CDTF">2020-01-10T20:05:02Z</dcterms:created>
  <dcterms:modified xsi:type="dcterms:W3CDTF">2023-05-10T09:42:40Z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0x01010093E1492B4D59A5418FD66438B39057DF</vt:lpwstr>
  </property>
  <property fmtid="{D5CDD505-2E9C-101B-9397-08002B2CF9AE}" pid="3" name="Order">
    <vt:r8>3001500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riggerFlowInfo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_ColorHex">
    <vt:lpwstr/>
  </property>
  <property fmtid="{D5CDD505-2E9C-101B-9397-08002B2CF9AE}" pid="10" name="_Emoji">
    <vt:lpwstr/>
  </property>
  <property fmtid="{D5CDD505-2E9C-101B-9397-08002B2CF9AE}" pid="11" name="ComplianceAssetId">
    <vt:lpwstr/>
  </property>
  <property fmtid="{D5CDD505-2E9C-101B-9397-08002B2CF9AE}" pid="12" name="TemplateUrl">
    <vt:lpwstr/>
  </property>
  <property fmtid="{D5CDD505-2E9C-101B-9397-08002B2CF9AE}" pid="13" name="_ExtendedDescription">
    <vt:lpwstr/>
  </property>
  <property fmtid="{D5CDD505-2E9C-101B-9397-08002B2CF9AE}" pid="14" name="_ColorTag">
    <vt:lpwstr/>
  </property>
</Properties>
</file>